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394" r:id="rId2"/>
    <p:sldId id="256" r:id="rId3"/>
    <p:sldId id="395" r:id="rId4"/>
    <p:sldId id="257" r:id="rId5"/>
    <p:sldId id="348" r:id="rId6"/>
    <p:sldId id="351" r:id="rId7"/>
    <p:sldId id="405" r:id="rId8"/>
    <p:sldId id="356" r:id="rId9"/>
    <p:sldId id="392" r:id="rId10"/>
    <p:sldId id="367" r:id="rId11"/>
    <p:sldId id="371" r:id="rId12"/>
    <p:sldId id="401" r:id="rId13"/>
    <p:sldId id="375" r:id="rId14"/>
    <p:sldId id="407" r:id="rId15"/>
    <p:sldId id="403" r:id="rId16"/>
    <p:sldId id="406" r:id="rId17"/>
    <p:sldId id="404" r:id="rId18"/>
  </p:sldIdLst>
  <p:sldSz cx="9144000" cy="5143500" type="screen16x9"/>
  <p:notesSz cx="6858000" cy="9144000"/>
  <p:embeddedFontLst>
    <p:embeddedFont>
      <p:font typeface="Bahnschrift SemiLight Condensed" panose="020B0502040204020203" pitchFamily="34" charset="0"/>
      <p:regular r:id="rId20"/>
    </p:embeddedFont>
    <p:embeddedFont>
      <p:font typeface="Blackadder ITC" panose="04020505051007020D02" pitchFamily="82" charset="0"/>
      <p:regular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Hind" panose="02000000000000000000" pitchFamily="2" charset="0"/>
      <p:regular r:id="rId28"/>
      <p:bold r:id="rId29"/>
    </p:embeddedFont>
    <p:embeddedFont>
      <p:font typeface="Londrina Solid" panose="020B0604020202020204" charset="0"/>
      <p:regular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7035ccb4296616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233"/>
    <a:srgbClr val="84DAA9"/>
    <a:srgbClr val="A6D165"/>
    <a:srgbClr val="315904"/>
    <a:srgbClr val="AECA00"/>
    <a:srgbClr val="4C9305"/>
    <a:srgbClr val="75A641"/>
    <a:srgbClr val="E9F7D7"/>
    <a:srgbClr val="95BC08"/>
    <a:srgbClr val="2D51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624ADE-AE18-4191-83A3-88D6CB87CF12}">
  <a:tblStyle styleId="{01624ADE-AE18-4191-83A3-88D6CB87CF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98" y="43"/>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edac56f28e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edac56f28e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214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f114aa7512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f114aa751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6644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f114aa7512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f114aa751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278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dac56f2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dac56f2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896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f114aa7512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f114aa7512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59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f114aa7512_2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f114aa7512_2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3335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f114aa7512_1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f114aa7512_1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125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f114aa7512_2_1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f114aa7512_2_1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157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edac56f28e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edac56f28e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00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edac56f28e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edac56f28e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48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f09f6a330b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f09f6a330b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f09f6a330b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f09f6a330b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2438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367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f114aa7512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f114aa7512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86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f09f6a330b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f09f6a330b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303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f114aa7512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f114aa7512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133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76300" y="2357650"/>
            <a:ext cx="49914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00575" y="4142400"/>
            <a:ext cx="4743000" cy="461700"/>
          </a:xfrm>
          <a:prstGeom prst="rect">
            <a:avLst/>
          </a:prstGeom>
          <a:solidFill>
            <a:schemeClr val="accent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61"/>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flipH="1">
            <a:off x="6290050" y="2819436"/>
            <a:ext cx="2853959" cy="2324057"/>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 name="Google Shape;13;p2"/>
          <p:cNvGrpSpPr/>
          <p:nvPr/>
        </p:nvGrpSpPr>
        <p:grpSpPr>
          <a:xfrm rot="-537825">
            <a:off x="-156003" y="1976196"/>
            <a:ext cx="444194" cy="1383977"/>
            <a:chOff x="2642275" y="5716900"/>
            <a:chExt cx="601300" cy="1873475"/>
          </a:xfrm>
        </p:grpSpPr>
        <p:sp>
          <p:nvSpPr>
            <p:cNvPr id="14" name="Google Shape;14;p2"/>
            <p:cNvSpPr/>
            <p:nvPr/>
          </p:nvSpPr>
          <p:spPr>
            <a:xfrm>
              <a:off x="2807775" y="5716900"/>
              <a:ext cx="269700" cy="175650"/>
            </a:xfrm>
            <a:custGeom>
              <a:avLst/>
              <a:gdLst/>
              <a:ahLst/>
              <a:cxnLst/>
              <a:rect l="l" t="t" r="r" b="b"/>
              <a:pathLst>
                <a:path w="10788" h="7026" extrusionOk="0">
                  <a:moveTo>
                    <a:pt x="656" y="1"/>
                  </a:moveTo>
                  <a:cubicBezTo>
                    <a:pt x="286" y="1"/>
                    <a:pt x="1" y="298"/>
                    <a:pt x="1" y="655"/>
                  </a:cubicBezTo>
                  <a:lnTo>
                    <a:pt x="1" y="6370"/>
                  </a:lnTo>
                  <a:cubicBezTo>
                    <a:pt x="1" y="6739"/>
                    <a:pt x="298" y="7025"/>
                    <a:pt x="656" y="7025"/>
                  </a:cubicBezTo>
                  <a:lnTo>
                    <a:pt x="10133" y="7025"/>
                  </a:lnTo>
                  <a:cubicBezTo>
                    <a:pt x="10490" y="7025"/>
                    <a:pt x="10776" y="6728"/>
                    <a:pt x="10788" y="6370"/>
                  </a:cubicBezTo>
                  <a:lnTo>
                    <a:pt x="10788" y="655"/>
                  </a:lnTo>
                  <a:cubicBezTo>
                    <a:pt x="10788" y="286"/>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642275" y="5892525"/>
              <a:ext cx="601300" cy="1697850"/>
            </a:xfrm>
            <a:custGeom>
              <a:avLst/>
              <a:gdLst/>
              <a:ahLst/>
              <a:cxnLst/>
              <a:rect l="l" t="t" r="r" b="b"/>
              <a:pathLst>
                <a:path w="24052" h="67914" extrusionOk="0">
                  <a:moveTo>
                    <a:pt x="8002" y="0"/>
                  </a:moveTo>
                  <a:lnTo>
                    <a:pt x="8002" y="1989"/>
                  </a:lnTo>
                  <a:cubicBezTo>
                    <a:pt x="8002" y="2334"/>
                    <a:pt x="7907" y="2667"/>
                    <a:pt x="7704" y="2941"/>
                  </a:cubicBezTo>
                  <a:lnTo>
                    <a:pt x="799" y="12799"/>
                  </a:lnTo>
                  <a:cubicBezTo>
                    <a:pt x="287" y="13561"/>
                    <a:pt x="1" y="14454"/>
                    <a:pt x="1" y="15359"/>
                  </a:cubicBezTo>
                  <a:lnTo>
                    <a:pt x="1" y="63651"/>
                  </a:lnTo>
                  <a:lnTo>
                    <a:pt x="120" y="63651"/>
                  </a:lnTo>
                  <a:cubicBezTo>
                    <a:pt x="120" y="66008"/>
                    <a:pt x="2025" y="67913"/>
                    <a:pt x="4370" y="67913"/>
                  </a:cubicBezTo>
                  <a:cubicBezTo>
                    <a:pt x="5906" y="67913"/>
                    <a:pt x="7264" y="67092"/>
                    <a:pt x="8002" y="65865"/>
                  </a:cubicBezTo>
                  <a:cubicBezTo>
                    <a:pt x="8752" y="67092"/>
                    <a:pt x="10109" y="67913"/>
                    <a:pt x="11633" y="67913"/>
                  </a:cubicBezTo>
                  <a:cubicBezTo>
                    <a:pt x="13562" y="67913"/>
                    <a:pt x="15181" y="66639"/>
                    <a:pt x="15717" y="64901"/>
                  </a:cubicBezTo>
                  <a:cubicBezTo>
                    <a:pt x="16253" y="66639"/>
                    <a:pt x="17872" y="67913"/>
                    <a:pt x="19789" y="67913"/>
                  </a:cubicBezTo>
                  <a:cubicBezTo>
                    <a:pt x="22146" y="67913"/>
                    <a:pt x="24051" y="65996"/>
                    <a:pt x="24051" y="63651"/>
                  </a:cubicBezTo>
                  <a:lnTo>
                    <a:pt x="24051" y="15359"/>
                  </a:lnTo>
                  <a:lnTo>
                    <a:pt x="24040" y="15359"/>
                  </a:lnTo>
                  <a:cubicBezTo>
                    <a:pt x="24040" y="14431"/>
                    <a:pt x="23754" y="13538"/>
                    <a:pt x="23230" y="12799"/>
                  </a:cubicBezTo>
                  <a:lnTo>
                    <a:pt x="16324" y="2941"/>
                  </a:lnTo>
                  <a:cubicBezTo>
                    <a:pt x="16134" y="2667"/>
                    <a:pt x="16027" y="2334"/>
                    <a:pt x="16027" y="1989"/>
                  </a:cubicBezTo>
                  <a:lnTo>
                    <a:pt x="1602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16;p2"/>
          <p:cNvGrpSpPr/>
          <p:nvPr/>
        </p:nvGrpSpPr>
        <p:grpSpPr>
          <a:xfrm rot="3680464">
            <a:off x="379357" y="1376599"/>
            <a:ext cx="744158" cy="981111"/>
            <a:chOff x="4326425" y="5583250"/>
            <a:chExt cx="744150" cy="981100"/>
          </a:xfrm>
        </p:grpSpPr>
        <p:sp>
          <p:nvSpPr>
            <p:cNvPr id="17" name="Google Shape;17;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 name="Google Shape;42;p2"/>
          <p:cNvGrpSpPr/>
          <p:nvPr/>
        </p:nvGrpSpPr>
        <p:grpSpPr>
          <a:xfrm>
            <a:off x="281172" y="3188518"/>
            <a:ext cx="864443" cy="1751954"/>
            <a:chOff x="1803775" y="5029925"/>
            <a:chExt cx="655775" cy="1329050"/>
          </a:xfrm>
        </p:grpSpPr>
        <p:sp>
          <p:nvSpPr>
            <p:cNvPr id="43" name="Google Shape;43;p2"/>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54;p2"/>
          <p:cNvGrpSpPr/>
          <p:nvPr/>
        </p:nvGrpSpPr>
        <p:grpSpPr>
          <a:xfrm rot="3680486">
            <a:off x="8153213" y="2520975"/>
            <a:ext cx="962017" cy="1268340"/>
            <a:chOff x="4326425" y="5583250"/>
            <a:chExt cx="744150" cy="981100"/>
          </a:xfrm>
        </p:grpSpPr>
        <p:sp>
          <p:nvSpPr>
            <p:cNvPr id="55" name="Google Shape;55;p2"/>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80;p2"/>
          <p:cNvGrpSpPr/>
          <p:nvPr/>
        </p:nvGrpSpPr>
        <p:grpSpPr>
          <a:xfrm rot="1350639">
            <a:off x="8853220" y="625004"/>
            <a:ext cx="335945" cy="975417"/>
            <a:chOff x="1460575" y="5630575"/>
            <a:chExt cx="645350" cy="1873775"/>
          </a:xfrm>
        </p:grpSpPr>
        <p:sp>
          <p:nvSpPr>
            <p:cNvPr id="81" name="Google Shape;81;p2"/>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 name="Google Shape;83;p2"/>
          <p:cNvSpPr/>
          <p:nvPr/>
        </p:nvSpPr>
        <p:spPr>
          <a:xfrm rot="1078197">
            <a:off x="538144" y="26157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rot="-2700996">
            <a:off x="265904" y="4704184"/>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rot="1623075">
            <a:off x="8616870" y="4195840"/>
            <a:ext cx="225062" cy="47714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rot="-1229716">
            <a:off x="8871756" y="1848082"/>
            <a:ext cx="169977" cy="36033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 name="Google Shape;87;p2"/>
          <p:cNvGrpSpPr/>
          <p:nvPr/>
        </p:nvGrpSpPr>
        <p:grpSpPr>
          <a:xfrm rot="-1269334">
            <a:off x="7492058" y="3707781"/>
            <a:ext cx="601297" cy="1873742"/>
            <a:chOff x="3855225" y="5718400"/>
            <a:chExt cx="601300" cy="1873750"/>
          </a:xfrm>
        </p:grpSpPr>
        <p:sp>
          <p:nvSpPr>
            <p:cNvPr id="88" name="Google Shape;88;p2"/>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47"/>
        <p:cNvGrpSpPr/>
        <p:nvPr/>
      </p:nvGrpSpPr>
      <p:grpSpPr>
        <a:xfrm>
          <a:off x="0" y="0"/>
          <a:ext cx="0" cy="0"/>
          <a:chOff x="0" y="0"/>
          <a:chExt cx="0" cy="0"/>
        </a:xfrm>
      </p:grpSpPr>
      <p:sp>
        <p:nvSpPr>
          <p:cNvPr id="648" name="Google Shape;648;p20"/>
          <p:cNvSpPr txBox="1">
            <a:spLocks noGrp="1"/>
          </p:cNvSpPr>
          <p:nvPr>
            <p:ph type="subTitle" idx="1"/>
          </p:nvPr>
        </p:nvSpPr>
        <p:spPr>
          <a:xfrm>
            <a:off x="713412"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49" name="Google Shape;649;p20"/>
          <p:cNvSpPr txBox="1">
            <a:spLocks noGrp="1"/>
          </p:cNvSpPr>
          <p:nvPr>
            <p:ph type="title"/>
          </p:nvPr>
        </p:nvSpPr>
        <p:spPr>
          <a:xfrm>
            <a:off x="71591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0" name="Google Shape;650;p20"/>
          <p:cNvSpPr txBox="1">
            <a:spLocks noGrp="1"/>
          </p:cNvSpPr>
          <p:nvPr>
            <p:ph type="subTitle" idx="2"/>
          </p:nvPr>
        </p:nvSpPr>
        <p:spPr>
          <a:xfrm>
            <a:off x="713400" y="3927001"/>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1" name="Google Shape;651;p20"/>
          <p:cNvSpPr txBox="1">
            <a:spLocks noGrp="1"/>
          </p:cNvSpPr>
          <p:nvPr>
            <p:ph type="title" idx="3"/>
          </p:nvPr>
        </p:nvSpPr>
        <p:spPr>
          <a:xfrm>
            <a:off x="713400" y="3609118"/>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2" name="Google Shape;652;p20"/>
          <p:cNvSpPr txBox="1">
            <a:spLocks noGrp="1"/>
          </p:cNvSpPr>
          <p:nvPr>
            <p:ph type="subTitle" idx="4"/>
          </p:nvPr>
        </p:nvSpPr>
        <p:spPr>
          <a:xfrm>
            <a:off x="3424764"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3" name="Google Shape;653;p20"/>
          <p:cNvSpPr txBox="1">
            <a:spLocks noGrp="1"/>
          </p:cNvSpPr>
          <p:nvPr>
            <p:ph type="title" idx="5"/>
          </p:nvPr>
        </p:nvSpPr>
        <p:spPr>
          <a:xfrm>
            <a:off x="3424764"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4" name="Google Shape;654;p20"/>
          <p:cNvSpPr txBox="1">
            <a:spLocks noGrp="1"/>
          </p:cNvSpPr>
          <p:nvPr>
            <p:ph type="subTitle" idx="6"/>
          </p:nvPr>
        </p:nvSpPr>
        <p:spPr>
          <a:xfrm>
            <a:off x="3424764"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5" name="Google Shape;655;p20"/>
          <p:cNvSpPr txBox="1">
            <a:spLocks noGrp="1"/>
          </p:cNvSpPr>
          <p:nvPr>
            <p:ph type="title" idx="7"/>
          </p:nvPr>
        </p:nvSpPr>
        <p:spPr>
          <a:xfrm>
            <a:off x="3424764"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6" name="Google Shape;656;p20"/>
          <p:cNvSpPr txBox="1">
            <a:spLocks noGrp="1"/>
          </p:cNvSpPr>
          <p:nvPr>
            <p:ph type="title" idx="8"/>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7" name="Google Shape;657;p20"/>
          <p:cNvSpPr txBox="1">
            <a:spLocks noGrp="1"/>
          </p:cNvSpPr>
          <p:nvPr>
            <p:ph type="subTitle" idx="9"/>
          </p:nvPr>
        </p:nvSpPr>
        <p:spPr>
          <a:xfrm>
            <a:off x="6131111" y="2253408"/>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58" name="Google Shape;658;p20"/>
          <p:cNvSpPr txBox="1">
            <a:spLocks noGrp="1"/>
          </p:cNvSpPr>
          <p:nvPr>
            <p:ph type="title" idx="13"/>
          </p:nvPr>
        </p:nvSpPr>
        <p:spPr>
          <a:xfrm>
            <a:off x="6133613" y="1935525"/>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59" name="Google Shape;659;p20"/>
          <p:cNvSpPr txBox="1">
            <a:spLocks noGrp="1"/>
          </p:cNvSpPr>
          <p:nvPr>
            <p:ph type="subTitle" idx="14"/>
          </p:nvPr>
        </p:nvSpPr>
        <p:spPr>
          <a:xfrm>
            <a:off x="6131099" y="3927003"/>
            <a:ext cx="2299500" cy="677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660" name="Google Shape;660;p20"/>
          <p:cNvSpPr txBox="1">
            <a:spLocks noGrp="1"/>
          </p:cNvSpPr>
          <p:nvPr>
            <p:ph type="title" idx="15"/>
          </p:nvPr>
        </p:nvSpPr>
        <p:spPr>
          <a:xfrm>
            <a:off x="6131099" y="3609120"/>
            <a:ext cx="22971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61" name="Google Shape;661;p20"/>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62" name="Google Shape;662;p20"/>
          <p:cNvGrpSpPr/>
          <p:nvPr/>
        </p:nvGrpSpPr>
        <p:grpSpPr>
          <a:xfrm rot="10380020" flipH="1">
            <a:off x="8281410" y="840894"/>
            <a:ext cx="298388" cy="866406"/>
            <a:chOff x="6512944" y="2975654"/>
            <a:chExt cx="1594853" cy="4630848"/>
          </a:xfrm>
        </p:grpSpPr>
        <p:grpSp>
          <p:nvGrpSpPr>
            <p:cNvPr id="663" name="Google Shape;663;p20"/>
            <p:cNvGrpSpPr/>
            <p:nvPr/>
          </p:nvGrpSpPr>
          <p:grpSpPr>
            <a:xfrm>
              <a:off x="6512944" y="2975654"/>
              <a:ext cx="1594853" cy="4630848"/>
              <a:chOff x="1460575" y="5630575"/>
              <a:chExt cx="645350" cy="1873775"/>
            </a:xfrm>
          </p:grpSpPr>
          <p:sp>
            <p:nvSpPr>
              <p:cNvPr id="664" name="Google Shape;664;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6" name="Google Shape;666;p20"/>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7" name="Google Shape;667;p20"/>
          <p:cNvGrpSpPr/>
          <p:nvPr/>
        </p:nvGrpSpPr>
        <p:grpSpPr>
          <a:xfrm rot="-1866940">
            <a:off x="6839885" y="-344456"/>
            <a:ext cx="400620" cy="1248399"/>
            <a:chOff x="4118750" y="2154275"/>
            <a:chExt cx="601300" cy="1873750"/>
          </a:xfrm>
        </p:grpSpPr>
        <p:sp>
          <p:nvSpPr>
            <p:cNvPr id="668" name="Google Shape;66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0" name="Google Shape;670;p20"/>
          <p:cNvGrpSpPr/>
          <p:nvPr/>
        </p:nvGrpSpPr>
        <p:grpSpPr>
          <a:xfrm rot="1865792">
            <a:off x="-287707" y="3793068"/>
            <a:ext cx="723092" cy="1465481"/>
            <a:chOff x="1803775" y="5029925"/>
            <a:chExt cx="655775" cy="1329050"/>
          </a:xfrm>
        </p:grpSpPr>
        <p:sp>
          <p:nvSpPr>
            <p:cNvPr id="671" name="Google Shape;671;p20"/>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0"/>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0"/>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0"/>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0"/>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0"/>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0"/>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0"/>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0"/>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0"/>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0"/>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2" name="Google Shape;682;p20"/>
          <p:cNvGrpSpPr/>
          <p:nvPr/>
        </p:nvGrpSpPr>
        <p:grpSpPr>
          <a:xfrm rot="3492532">
            <a:off x="5956335" y="-121228"/>
            <a:ext cx="494143" cy="900682"/>
            <a:chOff x="-214625" y="3943775"/>
            <a:chExt cx="458725" cy="836125"/>
          </a:xfrm>
        </p:grpSpPr>
        <p:sp>
          <p:nvSpPr>
            <p:cNvPr id="683" name="Google Shape;683;p2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5" name="Google Shape;695;p20"/>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0"/>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7" name="Google Shape;697;p20"/>
          <p:cNvGrpSpPr/>
          <p:nvPr/>
        </p:nvGrpSpPr>
        <p:grpSpPr>
          <a:xfrm rot="2422028" flipH="1">
            <a:off x="-102502" y="2720515"/>
            <a:ext cx="352694" cy="1099052"/>
            <a:chOff x="4118750" y="2154275"/>
            <a:chExt cx="601300" cy="1873750"/>
          </a:xfrm>
        </p:grpSpPr>
        <p:sp>
          <p:nvSpPr>
            <p:cNvPr id="698" name="Google Shape;698;p20"/>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0"/>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0" name="Google Shape;700;p20"/>
          <p:cNvGrpSpPr/>
          <p:nvPr/>
        </p:nvGrpSpPr>
        <p:grpSpPr>
          <a:xfrm rot="-7738681" flipH="1">
            <a:off x="8760947" y="1766159"/>
            <a:ext cx="344309" cy="484912"/>
            <a:chOff x="1554950" y="3841075"/>
            <a:chExt cx="389950" cy="549200"/>
          </a:xfrm>
        </p:grpSpPr>
        <p:sp>
          <p:nvSpPr>
            <p:cNvPr id="701" name="Google Shape;701;p20"/>
            <p:cNvSpPr/>
            <p:nvPr/>
          </p:nvSpPr>
          <p:spPr>
            <a:xfrm>
              <a:off x="1554950" y="3875950"/>
              <a:ext cx="148550" cy="242200"/>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0"/>
            <p:cNvSpPr/>
            <p:nvPr/>
          </p:nvSpPr>
          <p:spPr>
            <a:xfrm>
              <a:off x="1717175" y="3964725"/>
              <a:ext cx="227725" cy="190050"/>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0"/>
            <p:cNvSpPr/>
            <p:nvPr/>
          </p:nvSpPr>
          <p:spPr>
            <a:xfrm>
              <a:off x="1621025" y="3841075"/>
              <a:ext cx="134850" cy="284400"/>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0"/>
            <p:cNvSpPr/>
            <p:nvPr/>
          </p:nvSpPr>
          <p:spPr>
            <a:xfrm>
              <a:off x="1653175" y="3854550"/>
              <a:ext cx="229525" cy="291100"/>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0"/>
            <p:cNvSpPr/>
            <p:nvPr/>
          </p:nvSpPr>
          <p:spPr>
            <a:xfrm>
              <a:off x="1559700" y="4092300"/>
              <a:ext cx="161950" cy="62975"/>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0"/>
            <p:cNvSpPr/>
            <p:nvPr/>
          </p:nvSpPr>
          <p:spPr>
            <a:xfrm>
              <a:off x="1707050" y="4133775"/>
              <a:ext cx="166400" cy="85700"/>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0"/>
            <p:cNvSpPr/>
            <p:nvPr/>
          </p:nvSpPr>
          <p:spPr>
            <a:xfrm>
              <a:off x="1709725" y="4007175"/>
              <a:ext cx="83975" cy="137650"/>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0"/>
            <p:cNvSpPr/>
            <p:nvPr/>
          </p:nvSpPr>
          <p:spPr>
            <a:xfrm>
              <a:off x="1614175" y="4136650"/>
              <a:ext cx="113125" cy="253625"/>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 name="Google Shape;709;p20"/>
          <p:cNvGrpSpPr/>
          <p:nvPr/>
        </p:nvGrpSpPr>
        <p:grpSpPr>
          <a:xfrm rot="-1324980">
            <a:off x="8698081" y="-353291"/>
            <a:ext cx="470036" cy="1364806"/>
            <a:chOff x="6512944" y="2975654"/>
            <a:chExt cx="1594853" cy="4630848"/>
          </a:xfrm>
        </p:grpSpPr>
        <p:grpSp>
          <p:nvGrpSpPr>
            <p:cNvPr id="710" name="Google Shape;710;p20"/>
            <p:cNvGrpSpPr/>
            <p:nvPr/>
          </p:nvGrpSpPr>
          <p:grpSpPr>
            <a:xfrm>
              <a:off x="6512944" y="2975654"/>
              <a:ext cx="1594853" cy="4630848"/>
              <a:chOff x="1460575" y="5630575"/>
              <a:chExt cx="645350" cy="1873775"/>
            </a:xfrm>
          </p:grpSpPr>
          <p:sp>
            <p:nvSpPr>
              <p:cNvPr id="711" name="Google Shape;711;p2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3" name="Google Shape;713;p20"/>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949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numbers">
  <p:cSld name="Title and numbers">
    <p:spTree>
      <p:nvGrpSpPr>
        <p:cNvPr id="1" name="Shape 714"/>
        <p:cNvGrpSpPr/>
        <p:nvPr/>
      </p:nvGrpSpPr>
      <p:grpSpPr>
        <a:xfrm>
          <a:off x="0" y="0"/>
          <a:ext cx="0" cy="0"/>
          <a:chOff x="0" y="0"/>
          <a:chExt cx="0" cy="0"/>
        </a:xfrm>
      </p:grpSpPr>
      <p:sp>
        <p:nvSpPr>
          <p:cNvPr id="715" name="Google Shape;715;p21"/>
          <p:cNvSpPr txBox="1">
            <a:spLocks noGrp="1"/>
          </p:cNvSpPr>
          <p:nvPr>
            <p:ph type="title" hasCustomPrompt="1"/>
          </p:nvPr>
        </p:nvSpPr>
        <p:spPr>
          <a:xfrm>
            <a:off x="6289325" y="3104675"/>
            <a:ext cx="21489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6" name="Google Shape;716;p21"/>
          <p:cNvSpPr txBox="1">
            <a:spLocks noGrp="1"/>
          </p:cNvSpPr>
          <p:nvPr>
            <p:ph type="subTitle" idx="1"/>
          </p:nvPr>
        </p:nvSpPr>
        <p:spPr>
          <a:xfrm>
            <a:off x="6294725" y="3596582"/>
            <a:ext cx="21381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7" name="Google Shape;717;p21"/>
          <p:cNvSpPr txBox="1">
            <a:spLocks noGrp="1"/>
          </p:cNvSpPr>
          <p:nvPr>
            <p:ph type="title" idx="2" hasCustomPrompt="1"/>
          </p:nvPr>
        </p:nvSpPr>
        <p:spPr>
          <a:xfrm>
            <a:off x="713400" y="102275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18" name="Google Shape;718;p21"/>
          <p:cNvSpPr txBox="1">
            <a:spLocks noGrp="1"/>
          </p:cNvSpPr>
          <p:nvPr>
            <p:ph type="subTitle" idx="3"/>
          </p:nvPr>
        </p:nvSpPr>
        <p:spPr>
          <a:xfrm>
            <a:off x="715801" y="1514665"/>
            <a:ext cx="21414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19" name="Google Shape;719;p21"/>
          <p:cNvSpPr txBox="1">
            <a:spLocks noGrp="1"/>
          </p:cNvSpPr>
          <p:nvPr>
            <p:ph type="title" idx="4" hasCustomPrompt="1"/>
          </p:nvPr>
        </p:nvSpPr>
        <p:spPr>
          <a:xfrm>
            <a:off x="3501363" y="2063700"/>
            <a:ext cx="2145000" cy="448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800"/>
              <a:buNone/>
              <a:defRPr sz="22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720" name="Google Shape;720;p21"/>
          <p:cNvSpPr txBox="1">
            <a:spLocks noGrp="1"/>
          </p:cNvSpPr>
          <p:nvPr>
            <p:ph type="subTitle" idx="5"/>
          </p:nvPr>
        </p:nvSpPr>
        <p:spPr>
          <a:xfrm>
            <a:off x="3504663" y="2555623"/>
            <a:ext cx="2141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1" name="Google Shape;721;p21"/>
          <p:cNvSpPr/>
          <p:nvPr/>
        </p:nvSpPr>
        <p:spPr>
          <a:xfrm rot="10800000">
            <a:off x="2984551" y="221"/>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21"/>
          <p:cNvSpPr/>
          <p:nvPr/>
        </p:nvSpPr>
        <p:spPr>
          <a:xfrm>
            <a:off x="1" y="2730533"/>
            <a:ext cx="6159449" cy="242687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3" name="Google Shape;723;p21"/>
          <p:cNvGrpSpPr/>
          <p:nvPr/>
        </p:nvGrpSpPr>
        <p:grpSpPr>
          <a:xfrm rot="1185886">
            <a:off x="150572" y="3703839"/>
            <a:ext cx="612041" cy="1907222"/>
            <a:chOff x="4118750" y="2154275"/>
            <a:chExt cx="601300" cy="1873750"/>
          </a:xfrm>
        </p:grpSpPr>
        <p:sp>
          <p:nvSpPr>
            <p:cNvPr id="724" name="Google Shape;724;p21"/>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1"/>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26" name="Google Shape;726;p21"/>
          <p:cNvSpPr/>
          <p:nvPr/>
        </p:nvSpPr>
        <p:spPr>
          <a:xfrm rot="2840945">
            <a:off x="348601" y="2969522"/>
            <a:ext cx="215973" cy="45800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1"/>
          <p:cNvSpPr/>
          <p:nvPr/>
        </p:nvSpPr>
        <p:spPr>
          <a:xfrm rot="-1816995" flipH="1">
            <a:off x="4278527" y="4853025"/>
            <a:ext cx="215968" cy="457988"/>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8" name="Google Shape;728;p21"/>
          <p:cNvGrpSpPr/>
          <p:nvPr/>
        </p:nvGrpSpPr>
        <p:grpSpPr>
          <a:xfrm rot="-7854187">
            <a:off x="7435195" y="-396542"/>
            <a:ext cx="923599" cy="1871845"/>
            <a:chOff x="1803775" y="5029925"/>
            <a:chExt cx="655775" cy="1329050"/>
          </a:xfrm>
        </p:grpSpPr>
        <p:sp>
          <p:nvSpPr>
            <p:cNvPr id="729" name="Google Shape;729;p21"/>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1"/>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1"/>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21"/>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21"/>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1"/>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1"/>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1"/>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1"/>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1"/>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21"/>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0" name="Google Shape;740;p21"/>
          <p:cNvSpPr/>
          <p:nvPr/>
        </p:nvSpPr>
        <p:spPr>
          <a:xfrm rot="-2281775">
            <a:off x="5845792" y="9177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41" name="Google Shape;741;p21"/>
          <p:cNvGrpSpPr/>
          <p:nvPr/>
        </p:nvGrpSpPr>
        <p:grpSpPr>
          <a:xfrm rot="3492532">
            <a:off x="4682285" y="116885"/>
            <a:ext cx="494143" cy="900682"/>
            <a:chOff x="-214625" y="3943775"/>
            <a:chExt cx="458725" cy="836125"/>
          </a:xfrm>
        </p:grpSpPr>
        <p:sp>
          <p:nvSpPr>
            <p:cNvPr id="742" name="Google Shape;742;p21"/>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1"/>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1"/>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1"/>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1"/>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1"/>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1"/>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1"/>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1"/>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1"/>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1"/>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1"/>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459806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5"/>
        <p:cNvGrpSpPr/>
        <p:nvPr/>
      </p:nvGrpSpPr>
      <p:grpSpPr>
        <a:xfrm>
          <a:off x="0" y="0"/>
          <a:ext cx="0" cy="0"/>
          <a:chOff x="0" y="0"/>
          <a:chExt cx="0" cy="0"/>
        </a:xfrm>
      </p:grpSpPr>
      <p:sp>
        <p:nvSpPr>
          <p:cNvPr id="366" name="Google Shape;366;p8"/>
          <p:cNvSpPr txBox="1">
            <a:spLocks noGrp="1"/>
          </p:cNvSpPr>
          <p:nvPr>
            <p:ph type="title"/>
          </p:nvPr>
        </p:nvSpPr>
        <p:spPr>
          <a:xfrm>
            <a:off x="1700700" y="2231150"/>
            <a:ext cx="5742600" cy="166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7" name="Google Shape;367;p8"/>
          <p:cNvGrpSpPr/>
          <p:nvPr/>
        </p:nvGrpSpPr>
        <p:grpSpPr>
          <a:xfrm rot="4458764">
            <a:off x="-461166" y="-607720"/>
            <a:ext cx="2631211" cy="2631751"/>
            <a:chOff x="494881" y="2817898"/>
            <a:chExt cx="2631079" cy="2631619"/>
          </a:xfrm>
        </p:grpSpPr>
        <p:grpSp>
          <p:nvGrpSpPr>
            <p:cNvPr id="368" name="Google Shape;368;p8"/>
            <p:cNvGrpSpPr/>
            <p:nvPr/>
          </p:nvGrpSpPr>
          <p:grpSpPr>
            <a:xfrm rot="-872865">
              <a:off x="758334" y="2920740"/>
              <a:ext cx="1104590" cy="2238658"/>
              <a:chOff x="1803775" y="5029925"/>
              <a:chExt cx="655775" cy="1329050"/>
            </a:xfrm>
          </p:grpSpPr>
          <p:sp>
            <p:nvSpPr>
              <p:cNvPr id="369" name="Google Shape;369;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0" name="Google Shape;380;p8"/>
            <p:cNvGrpSpPr/>
            <p:nvPr/>
          </p:nvGrpSpPr>
          <p:grpSpPr>
            <a:xfrm rot="2700000">
              <a:off x="2022629" y="4043249"/>
              <a:ext cx="736574" cy="1342446"/>
              <a:chOff x="-214625" y="3943775"/>
              <a:chExt cx="458725" cy="836125"/>
            </a:xfrm>
          </p:grpSpPr>
          <p:sp>
            <p:nvSpPr>
              <p:cNvPr id="381" name="Google Shape;381;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93" name="Google Shape;393;p8"/>
          <p:cNvGrpSpPr/>
          <p:nvPr/>
        </p:nvGrpSpPr>
        <p:grpSpPr>
          <a:xfrm rot="-7214108">
            <a:off x="7782042" y="3822721"/>
            <a:ext cx="1104614" cy="2238706"/>
            <a:chOff x="1803775" y="5029925"/>
            <a:chExt cx="655775" cy="1329050"/>
          </a:xfrm>
        </p:grpSpPr>
        <p:sp>
          <p:nvSpPr>
            <p:cNvPr id="394" name="Google Shape;394;p8"/>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8"/>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8"/>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8"/>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8"/>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8"/>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8"/>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8"/>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8"/>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8"/>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8"/>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5" name="Google Shape;405;p8"/>
          <p:cNvGrpSpPr/>
          <p:nvPr/>
        </p:nvGrpSpPr>
        <p:grpSpPr>
          <a:xfrm rot="-3641170">
            <a:off x="8690525" y="2998832"/>
            <a:ext cx="736632" cy="1342556"/>
            <a:chOff x="-214625" y="3943775"/>
            <a:chExt cx="458725" cy="836125"/>
          </a:xfrm>
        </p:grpSpPr>
        <p:sp>
          <p:nvSpPr>
            <p:cNvPr id="406" name="Google Shape;406;p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82478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3"/>
          <p:cNvSpPr txBox="1">
            <a:spLocks noGrp="1"/>
          </p:cNvSpPr>
          <p:nvPr>
            <p:ph type="ctrTitle"/>
          </p:nvPr>
        </p:nvSpPr>
        <p:spPr>
          <a:xfrm>
            <a:off x="4481525" y="1000300"/>
            <a:ext cx="3949200" cy="2493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2" name="Google Shape;92;p3"/>
          <p:cNvSpPr txBox="1">
            <a:spLocks noGrp="1"/>
          </p:cNvSpPr>
          <p:nvPr>
            <p:ph type="subTitle" idx="1"/>
          </p:nvPr>
        </p:nvSpPr>
        <p:spPr>
          <a:xfrm>
            <a:off x="4481525" y="3429209"/>
            <a:ext cx="2480700" cy="7140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
        <p:nvSpPr>
          <p:cNvPr id="93" name="Google Shape;93;p3"/>
          <p:cNvSpPr txBox="1">
            <a:spLocks noGrp="1"/>
          </p:cNvSpPr>
          <p:nvPr>
            <p:ph type="title" idx="2" hasCustomPrompt="1"/>
          </p:nvPr>
        </p:nvSpPr>
        <p:spPr>
          <a:xfrm>
            <a:off x="3246025" y="1220625"/>
            <a:ext cx="982500" cy="617700"/>
          </a:xfrm>
          <a:prstGeom prst="rect">
            <a:avLst/>
          </a:prstGeom>
        </p:spPr>
        <p:txBody>
          <a:bodyPr spcFirstLastPara="1" wrap="square" lIns="91425" tIns="91425" rIns="91425" bIns="91425" anchor="ctr" anchorCtr="0">
            <a:noAutofit/>
          </a:bodyPr>
          <a:lstStyle>
            <a:lvl1pPr lvl="0" algn="ctr" rtl="0">
              <a:spcBef>
                <a:spcPts val="1000"/>
              </a:spcBef>
              <a:spcAft>
                <a:spcPts val="0"/>
              </a:spcAft>
              <a:buSzPts val="2400"/>
              <a:buNone/>
              <a:defRPr sz="4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4" name="Google Shape;94;p3"/>
          <p:cNvSpPr/>
          <p:nvPr/>
        </p:nvSpPr>
        <p:spPr>
          <a:xfrm>
            <a:off x="0" y="1000301"/>
            <a:ext cx="3357407" cy="414325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5" name="Google Shape;95;p3"/>
          <p:cNvGrpSpPr/>
          <p:nvPr/>
        </p:nvGrpSpPr>
        <p:grpSpPr>
          <a:xfrm rot="-4179738" flipH="1">
            <a:off x="-283932" y="3876446"/>
            <a:ext cx="946744" cy="1725616"/>
            <a:chOff x="-214625" y="3943775"/>
            <a:chExt cx="458725" cy="836125"/>
          </a:xfrm>
        </p:grpSpPr>
        <p:sp>
          <p:nvSpPr>
            <p:cNvPr id="96" name="Google Shape;96;p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 name="Google Shape;108;p3"/>
          <p:cNvGrpSpPr/>
          <p:nvPr/>
        </p:nvGrpSpPr>
        <p:grpSpPr>
          <a:xfrm rot="-872858">
            <a:off x="-204884" y="1299567"/>
            <a:ext cx="1247406" cy="2528100"/>
            <a:chOff x="1803775" y="5029925"/>
            <a:chExt cx="655775" cy="1329050"/>
          </a:xfrm>
        </p:grpSpPr>
        <p:sp>
          <p:nvSpPr>
            <p:cNvPr id="109" name="Google Shape;109;p3"/>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3"/>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3"/>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3"/>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3"/>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3"/>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3"/>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0" name="Google Shape;120;p3"/>
          <p:cNvSpPr/>
          <p:nvPr/>
        </p:nvSpPr>
        <p:spPr>
          <a:xfrm rot="-869022" flipH="1">
            <a:off x="226808" y="3734638"/>
            <a:ext cx="384006" cy="315819"/>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1" name="Google Shape;121;p3"/>
          <p:cNvGrpSpPr/>
          <p:nvPr/>
        </p:nvGrpSpPr>
        <p:grpSpPr>
          <a:xfrm rot="1525285">
            <a:off x="278554" y="560189"/>
            <a:ext cx="280526" cy="814509"/>
            <a:chOff x="1460575" y="5630575"/>
            <a:chExt cx="645350" cy="1873775"/>
          </a:xfrm>
        </p:grpSpPr>
        <p:sp>
          <p:nvSpPr>
            <p:cNvPr id="122" name="Google Shape;122;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 name="Google Shape;124;p3"/>
          <p:cNvSpPr/>
          <p:nvPr/>
        </p:nvSpPr>
        <p:spPr>
          <a:xfrm rot="-2701011">
            <a:off x="249983" y="19271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5" name="Google Shape;125;p3"/>
          <p:cNvGrpSpPr/>
          <p:nvPr/>
        </p:nvGrpSpPr>
        <p:grpSpPr>
          <a:xfrm rot="1659831">
            <a:off x="1236203" y="4449117"/>
            <a:ext cx="392812" cy="1140530"/>
            <a:chOff x="1460575" y="5630575"/>
            <a:chExt cx="645350" cy="1873775"/>
          </a:xfrm>
        </p:grpSpPr>
        <p:sp>
          <p:nvSpPr>
            <p:cNvPr id="126" name="Google Shape;126;p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 name="Google Shape;128;p3"/>
          <p:cNvSpPr/>
          <p:nvPr/>
        </p:nvSpPr>
        <p:spPr>
          <a:xfrm rot="10800000">
            <a:off x="7062065" y="101"/>
            <a:ext cx="2081938" cy="16953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1" name="Google Shape;131;p4"/>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32" name="Google Shape;132;p4"/>
          <p:cNvSpPr/>
          <p:nvPr/>
        </p:nvSpPr>
        <p:spPr>
          <a:xfrm rot="-5400000">
            <a:off x="8207268" y="4206761"/>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4"/>
          <p:cNvSpPr/>
          <p:nvPr/>
        </p:nvSpPr>
        <p:spPr>
          <a:xfrm rot="5400000">
            <a:off x="196743" y="-196814"/>
            <a:ext cx="739918" cy="113354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4" name="Google Shape;134;p4"/>
          <p:cNvGrpSpPr/>
          <p:nvPr/>
        </p:nvGrpSpPr>
        <p:grpSpPr>
          <a:xfrm rot="822728">
            <a:off x="-105378" y="204390"/>
            <a:ext cx="578235" cy="1053977"/>
            <a:chOff x="-214625" y="3943775"/>
            <a:chExt cx="458725" cy="836125"/>
          </a:xfrm>
        </p:grpSpPr>
        <p:sp>
          <p:nvSpPr>
            <p:cNvPr id="135" name="Google Shape;135;p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4"/>
          <p:cNvGrpSpPr/>
          <p:nvPr/>
        </p:nvGrpSpPr>
        <p:grpSpPr>
          <a:xfrm rot="1937137">
            <a:off x="-49276" y="1419598"/>
            <a:ext cx="247561" cy="718794"/>
            <a:chOff x="1460575" y="5630575"/>
            <a:chExt cx="645350" cy="1873775"/>
          </a:xfrm>
        </p:grpSpPr>
        <p:sp>
          <p:nvSpPr>
            <p:cNvPr id="148" name="Google Shape;148;p4"/>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4"/>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0" name="Google Shape;150;p4"/>
          <p:cNvGrpSpPr/>
          <p:nvPr/>
        </p:nvGrpSpPr>
        <p:grpSpPr>
          <a:xfrm rot="-1360815">
            <a:off x="8787582" y="2477598"/>
            <a:ext cx="744173" cy="981131"/>
            <a:chOff x="4326425" y="5583250"/>
            <a:chExt cx="744150" cy="981100"/>
          </a:xfrm>
        </p:grpSpPr>
        <p:sp>
          <p:nvSpPr>
            <p:cNvPr id="151" name="Google Shape;151;p4"/>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4"/>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4"/>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4"/>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4"/>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4"/>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4"/>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4"/>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4"/>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4"/>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4"/>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4"/>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4"/>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4"/>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4"/>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4"/>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4"/>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4"/>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4"/>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4"/>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4"/>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4"/>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4"/>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4"/>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4"/>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 name="Google Shape;176;p4"/>
          <p:cNvGrpSpPr/>
          <p:nvPr/>
        </p:nvGrpSpPr>
        <p:grpSpPr>
          <a:xfrm rot="-2418941">
            <a:off x="8394237" y="4374566"/>
            <a:ext cx="714867" cy="1448812"/>
            <a:chOff x="1803775" y="5029925"/>
            <a:chExt cx="655775" cy="1329050"/>
          </a:xfrm>
        </p:grpSpPr>
        <p:sp>
          <p:nvSpPr>
            <p:cNvPr id="177" name="Google Shape;177;p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8" name="Google Shape;188;p4"/>
          <p:cNvGrpSpPr/>
          <p:nvPr/>
        </p:nvGrpSpPr>
        <p:grpSpPr>
          <a:xfrm rot="-1269334">
            <a:off x="8891383" y="3721956"/>
            <a:ext cx="601297" cy="1873742"/>
            <a:chOff x="3855225" y="5718400"/>
            <a:chExt cx="601300" cy="1873750"/>
          </a:xfrm>
        </p:grpSpPr>
        <p:sp>
          <p:nvSpPr>
            <p:cNvPr id="189" name="Google Shape;189;p4"/>
            <p:cNvSpPr/>
            <p:nvPr/>
          </p:nvSpPr>
          <p:spPr>
            <a:xfrm>
              <a:off x="4020125" y="57184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4"/>
            <p:cNvSpPr/>
            <p:nvPr/>
          </p:nvSpPr>
          <p:spPr>
            <a:xfrm>
              <a:off x="3855225" y="58943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1" name="Google Shape;191;p4"/>
          <p:cNvSpPr/>
          <p:nvPr/>
        </p:nvSpPr>
        <p:spPr>
          <a:xfrm rot="-2161609">
            <a:off x="7787037" y="4718605"/>
            <a:ext cx="148961" cy="30177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4"/>
          <p:cNvSpPr/>
          <p:nvPr/>
        </p:nvSpPr>
        <p:spPr>
          <a:xfrm rot="-2161533">
            <a:off x="476718" y="-166239"/>
            <a:ext cx="179966" cy="36457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Google Shape;201;p6"/>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2" name="Google Shape;202;p6"/>
          <p:cNvSpPr/>
          <p:nvPr/>
        </p:nvSpPr>
        <p:spPr>
          <a:xfrm rot="10800000">
            <a:off x="7541186" y="102"/>
            <a:ext cx="1602814" cy="130517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6"/>
          <p:cNvSpPr/>
          <p:nvPr/>
        </p:nvSpPr>
        <p:spPr>
          <a:xfrm>
            <a:off x="-1" y="4007550"/>
            <a:ext cx="1394966" cy="1135909"/>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 name="Google Shape;204;p6"/>
          <p:cNvGrpSpPr/>
          <p:nvPr/>
        </p:nvGrpSpPr>
        <p:grpSpPr>
          <a:xfrm rot="1985753">
            <a:off x="-167008" y="3376599"/>
            <a:ext cx="366063" cy="1062241"/>
            <a:chOff x="4879175" y="1187475"/>
            <a:chExt cx="645625" cy="1873475"/>
          </a:xfrm>
        </p:grpSpPr>
        <p:sp>
          <p:nvSpPr>
            <p:cNvPr id="205" name="Google Shape;205;p6"/>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6"/>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 name="Google Shape;207;p6"/>
          <p:cNvGrpSpPr/>
          <p:nvPr/>
        </p:nvGrpSpPr>
        <p:grpSpPr>
          <a:xfrm rot="2350920">
            <a:off x="124483" y="4434764"/>
            <a:ext cx="425263" cy="775134"/>
            <a:chOff x="-214625" y="3943775"/>
            <a:chExt cx="458725" cy="836125"/>
          </a:xfrm>
        </p:grpSpPr>
        <p:sp>
          <p:nvSpPr>
            <p:cNvPr id="208" name="Google Shape;208;p6"/>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6"/>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6"/>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6"/>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6"/>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6"/>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6"/>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6"/>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6"/>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6"/>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6"/>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0" name="Google Shape;220;p6"/>
          <p:cNvSpPr/>
          <p:nvPr/>
        </p:nvSpPr>
        <p:spPr>
          <a:xfrm rot="2841006">
            <a:off x="411871" y="398927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1" name="Google Shape;221;p6"/>
          <p:cNvGrpSpPr/>
          <p:nvPr/>
        </p:nvGrpSpPr>
        <p:grpSpPr>
          <a:xfrm rot="-1978349">
            <a:off x="8254895" y="4369489"/>
            <a:ext cx="782796" cy="1032187"/>
            <a:chOff x="4326425" y="5583250"/>
            <a:chExt cx="744150" cy="981100"/>
          </a:xfrm>
        </p:grpSpPr>
        <p:sp>
          <p:nvSpPr>
            <p:cNvPr id="222" name="Google Shape;222;p6"/>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6"/>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6"/>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6"/>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6"/>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6"/>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6"/>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6"/>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6"/>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6"/>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6"/>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6"/>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6"/>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6"/>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6"/>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6"/>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6"/>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6"/>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6"/>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6"/>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6"/>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6"/>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6"/>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6"/>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6"/>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 name="Google Shape;247;p6"/>
          <p:cNvSpPr/>
          <p:nvPr/>
        </p:nvSpPr>
        <p:spPr>
          <a:xfrm rot="2841006">
            <a:off x="8871471" y="4483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6"/>
          <p:cNvSpPr/>
          <p:nvPr/>
        </p:nvSpPr>
        <p:spPr>
          <a:xfrm rot="7958994" flipH="1">
            <a:off x="7791971" y="4981425"/>
            <a:ext cx="128452" cy="27238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9" name="Google Shape;249;p6"/>
          <p:cNvGrpSpPr/>
          <p:nvPr/>
        </p:nvGrpSpPr>
        <p:grpSpPr>
          <a:xfrm rot="-8287720">
            <a:off x="8091424" y="-418374"/>
            <a:ext cx="619364" cy="1255256"/>
            <a:chOff x="1803775" y="5029925"/>
            <a:chExt cx="655775" cy="1329050"/>
          </a:xfrm>
        </p:grpSpPr>
        <p:sp>
          <p:nvSpPr>
            <p:cNvPr id="250" name="Google Shape;250;p6"/>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6"/>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6"/>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6"/>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6"/>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6"/>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6"/>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6"/>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6"/>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6"/>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6"/>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1"/>
        <p:cNvGrpSpPr/>
        <p:nvPr/>
      </p:nvGrpSpPr>
      <p:grpSpPr>
        <a:xfrm>
          <a:off x="0" y="0"/>
          <a:ext cx="0" cy="0"/>
          <a:chOff x="0" y="0"/>
          <a:chExt cx="0" cy="0"/>
        </a:xfrm>
      </p:grpSpPr>
      <p:sp>
        <p:nvSpPr>
          <p:cNvPr id="262" name="Google Shape;262;p7"/>
          <p:cNvSpPr/>
          <p:nvPr/>
        </p:nvSpPr>
        <p:spPr>
          <a:xfrm>
            <a:off x="0" y="2636951"/>
            <a:ext cx="3076260" cy="250509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7"/>
          <p:cNvSpPr txBox="1">
            <a:spLocks noGrp="1"/>
          </p:cNvSpPr>
          <p:nvPr>
            <p:ph type="title"/>
          </p:nvPr>
        </p:nvSpPr>
        <p:spPr>
          <a:xfrm>
            <a:off x="3995975" y="1540500"/>
            <a:ext cx="3228600" cy="646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4" name="Google Shape;264;p7"/>
          <p:cNvGrpSpPr/>
          <p:nvPr/>
        </p:nvGrpSpPr>
        <p:grpSpPr>
          <a:xfrm rot="3680395">
            <a:off x="-190692" y="2288049"/>
            <a:ext cx="1055996" cy="1392243"/>
            <a:chOff x="4326425" y="5583250"/>
            <a:chExt cx="744150" cy="981100"/>
          </a:xfrm>
        </p:grpSpPr>
        <p:sp>
          <p:nvSpPr>
            <p:cNvPr id="265" name="Google Shape;265;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0" name="Google Shape;290;p7"/>
          <p:cNvSpPr/>
          <p:nvPr/>
        </p:nvSpPr>
        <p:spPr>
          <a:xfrm rot="1078197">
            <a:off x="221319" y="1991062"/>
            <a:ext cx="142844" cy="30282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7"/>
          <p:cNvSpPr/>
          <p:nvPr/>
        </p:nvSpPr>
        <p:spPr>
          <a:xfrm rot="-2700996">
            <a:off x="414079" y="3787509"/>
            <a:ext cx="142836" cy="30285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 name="Google Shape;292;p7"/>
          <p:cNvGrpSpPr/>
          <p:nvPr/>
        </p:nvGrpSpPr>
        <p:grpSpPr>
          <a:xfrm rot="6677660">
            <a:off x="-188215" y="4000541"/>
            <a:ext cx="838354" cy="1528002"/>
            <a:chOff x="-214625" y="3943775"/>
            <a:chExt cx="458725" cy="836125"/>
          </a:xfrm>
        </p:grpSpPr>
        <p:sp>
          <p:nvSpPr>
            <p:cNvPr id="293" name="Google Shape;29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5" name="Google Shape;305;p7"/>
          <p:cNvGrpSpPr/>
          <p:nvPr/>
        </p:nvGrpSpPr>
        <p:grpSpPr>
          <a:xfrm rot="-7119607">
            <a:off x="8140784" y="1533003"/>
            <a:ext cx="1192532" cy="1572255"/>
            <a:chOff x="4326425" y="5583250"/>
            <a:chExt cx="744150" cy="981100"/>
          </a:xfrm>
        </p:grpSpPr>
        <p:sp>
          <p:nvSpPr>
            <p:cNvPr id="306" name="Google Shape;306;p7"/>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7"/>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7"/>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7"/>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7"/>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7"/>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7"/>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7"/>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7"/>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7"/>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7"/>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7"/>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7"/>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7"/>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7"/>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7"/>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7"/>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7"/>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7"/>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7"/>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7"/>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7"/>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7"/>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7"/>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7"/>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1" name="Google Shape;331;p7"/>
          <p:cNvSpPr/>
          <p:nvPr/>
        </p:nvSpPr>
        <p:spPr>
          <a:xfrm rot="8099118">
            <a:off x="8322549" y="1069861"/>
            <a:ext cx="161313" cy="34203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2" name="Google Shape;332;p7"/>
          <p:cNvGrpSpPr/>
          <p:nvPr/>
        </p:nvGrpSpPr>
        <p:grpSpPr>
          <a:xfrm rot="-4122382">
            <a:off x="8217461" y="-554346"/>
            <a:ext cx="946762" cy="1725600"/>
            <a:chOff x="-214625" y="3943775"/>
            <a:chExt cx="458725" cy="836125"/>
          </a:xfrm>
        </p:grpSpPr>
        <p:sp>
          <p:nvSpPr>
            <p:cNvPr id="333" name="Google Shape;333;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5" name="Google Shape;345;p7"/>
          <p:cNvGrpSpPr/>
          <p:nvPr/>
        </p:nvGrpSpPr>
        <p:grpSpPr>
          <a:xfrm rot="2700000">
            <a:off x="25735" y="1107176"/>
            <a:ext cx="335951" cy="975435"/>
            <a:chOff x="1460575" y="5630575"/>
            <a:chExt cx="645350" cy="1873775"/>
          </a:xfrm>
        </p:grpSpPr>
        <p:sp>
          <p:nvSpPr>
            <p:cNvPr id="346" name="Google Shape;346;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8" name="Google Shape;348;p7"/>
          <p:cNvGrpSpPr/>
          <p:nvPr/>
        </p:nvGrpSpPr>
        <p:grpSpPr>
          <a:xfrm rot="-2306939">
            <a:off x="8852116" y="3084683"/>
            <a:ext cx="432781" cy="1256581"/>
            <a:chOff x="1460575" y="5630575"/>
            <a:chExt cx="645350" cy="1873775"/>
          </a:xfrm>
        </p:grpSpPr>
        <p:sp>
          <p:nvSpPr>
            <p:cNvPr id="349" name="Google Shape;349;p7"/>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7"/>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1" name="Google Shape;351;p7"/>
          <p:cNvGrpSpPr/>
          <p:nvPr/>
        </p:nvGrpSpPr>
        <p:grpSpPr>
          <a:xfrm rot="-8100000">
            <a:off x="5835549" y="-392970"/>
            <a:ext cx="831808" cy="1516031"/>
            <a:chOff x="-214625" y="3943775"/>
            <a:chExt cx="458725" cy="836125"/>
          </a:xfrm>
        </p:grpSpPr>
        <p:sp>
          <p:nvSpPr>
            <p:cNvPr id="352" name="Google Shape;352;p7"/>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7"/>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7"/>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7"/>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7"/>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7"/>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7"/>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7"/>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7"/>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7"/>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7"/>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7"/>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7"/>
          <p:cNvSpPr txBox="1">
            <a:spLocks noGrp="1"/>
          </p:cNvSpPr>
          <p:nvPr>
            <p:ph type="subTitle" idx="1"/>
          </p:nvPr>
        </p:nvSpPr>
        <p:spPr>
          <a:xfrm>
            <a:off x="3996875" y="2187000"/>
            <a:ext cx="3227700" cy="16641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1600"/>
            </a:lvl1pPr>
            <a:lvl2pPr lvl="1" rtl="0">
              <a:lnSpc>
                <a:spcPct val="100000"/>
              </a:lnSpc>
              <a:spcBef>
                <a:spcPts val="1000"/>
              </a:spcBef>
              <a:spcAft>
                <a:spcPts val="0"/>
              </a:spcAft>
              <a:buNone/>
              <a:defRPr sz="1600" b="1"/>
            </a:lvl2pPr>
            <a:lvl3pPr lvl="2" rtl="0">
              <a:lnSpc>
                <a:spcPct val="100000"/>
              </a:lnSpc>
              <a:spcBef>
                <a:spcPts val="1000"/>
              </a:spcBef>
              <a:spcAft>
                <a:spcPts val="0"/>
              </a:spcAft>
              <a:buNone/>
              <a:defRPr sz="1600" b="1"/>
            </a:lvl3pPr>
            <a:lvl4pPr lvl="3" rtl="0">
              <a:lnSpc>
                <a:spcPct val="100000"/>
              </a:lnSpc>
              <a:spcBef>
                <a:spcPts val="1000"/>
              </a:spcBef>
              <a:spcAft>
                <a:spcPts val="0"/>
              </a:spcAft>
              <a:buNone/>
              <a:defRPr sz="1600" b="1"/>
            </a:lvl4pPr>
            <a:lvl5pPr lvl="4" rtl="0">
              <a:lnSpc>
                <a:spcPct val="100000"/>
              </a:lnSpc>
              <a:spcBef>
                <a:spcPts val="1000"/>
              </a:spcBef>
              <a:spcAft>
                <a:spcPts val="0"/>
              </a:spcAft>
              <a:buNone/>
              <a:defRPr sz="1600" b="1"/>
            </a:lvl5pPr>
            <a:lvl6pPr lvl="5" rtl="0">
              <a:lnSpc>
                <a:spcPct val="100000"/>
              </a:lnSpc>
              <a:spcBef>
                <a:spcPts val="1000"/>
              </a:spcBef>
              <a:spcAft>
                <a:spcPts val="0"/>
              </a:spcAft>
              <a:buNone/>
              <a:defRPr sz="1600" b="1"/>
            </a:lvl6pPr>
            <a:lvl7pPr lvl="6" rtl="0">
              <a:lnSpc>
                <a:spcPct val="100000"/>
              </a:lnSpc>
              <a:spcBef>
                <a:spcPts val="1000"/>
              </a:spcBef>
              <a:spcAft>
                <a:spcPts val="0"/>
              </a:spcAft>
              <a:buNone/>
              <a:defRPr sz="1600" b="1"/>
            </a:lvl7pPr>
            <a:lvl8pPr lvl="7" rtl="0">
              <a:lnSpc>
                <a:spcPct val="100000"/>
              </a:lnSpc>
              <a:spcBef>
                <a:spcPts val="1000"/>
              </a:spcBef>
              <a:spcAft>
                <a:spcPts val="0"/>
              </a:spcAft>
              <a:buNone/>
              <a:defRPr sz="1600" b="1"/>
            </a:lvl8pPr>
            <a:lvl9pPr lvl="8" rtl="0">
              <a:lnSpc>
                <a:spcPct val="100000"/>
              </a:lnSpc>
              <a:spcBef>
                <a:spcPts val="1000"/>
              </a:spcBef>
              <a:spcAft>
                <a:spcPts val="0"/>
              </a:spcAft>
              <a:buNone/>
              <a:defRPr sz="1600" b="1"/>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532"/>
        <p:cNvGrpSpPr/>
        <p:nvPr/>
      </p:nvGrpSpPr>
      <p:grpSpPr>
        <a:xfrm>
          <a:off x="0" y="0"/>
          <a:ext cx="0" cy="0"/>
          <a:chOff x="0" y="0"/>
          <a:chExt cx="0" cy="0"/>
        </a:xfrm>
      </p:grpSpPr>
      <p:sp>
        <p:nvSpPr>
          <p:cNvPr id="533" name="Google Shape;533;p14"/>
          <p:cNvSpPr txBox="1">
            <a:spLocks noGrp="1"/>
          </p:cNvSpPr>
          <p:nvPr>
            <p:ph type="subTitle" idx="1"/>
          </p:nvPr>
        </p:nvSpPr>
        <p:spPr>
          <a:xfrm>
            <a:off x="4423825" y="1451475"/>
            <a:ext cx="4006800" cy="16623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None/>
              <a:defRPr sz="2400"/>
            </a:lvl1pPr>
            <a:lvl2pPr lvl="1" rtl="0">
              <a:lnSpc>
                <a:spcPct val="100000"/>
              </a:lnSpc>
              <a:spcBef>
                <a:spcPts val="1000"/>
              </a:spcBef>
              <a:spcAft>
                <a:spcPts val="0"/>
              </a:spcAft>
              <a:buNone/>
              <a:defRPr sz="2400" b="1"/>
            </a:lvl2pPr>
            <a:lvl3pPr lvl="2" rtl="0">
              <a:lnSpc>
                <a:spcPct val="100000"/>
              </a:lnSpc>
              <a:spcBef>
                <a:spcPts val="1000"/>
              </a:spcBef>
              <a:spcAft>
                <a:spcPts val="0"/>
              </a:spcAft>
              <a:buNone/>
              <a:defRPr sz="2400" b="1"/>
            </a:lvl3pPr>
            <a:lvl4pPr lvl="3" rtl="0">
              <a:lnSpc>
                <a:spcPct val="100000"/>
              </a:lnSpc>
              <a:spcBef>
                <a:spcPts val="1000"/>
              </a:spcBef>
              <a:spcAft>
                <a:spcPts val="0"/>
              </a:spcAft>
              <a:buNone/>
              <a:defRPr sz="2400" b="1"/>
            </a:lvl4pPr>
            <a:lvl5pPr lvl="4" rtl="0">
              <a:lnSpc>
                <a:spcPct val="100000"/>
              </a:lnSpc>
              <a:spcBef>
                <a:spcPts val="1000"/>
              </a:spcBef>
              <a:spcAft>
                <a:spcPts val="0"/>
              </a:spcAft>
              <a:buNone/>
              <a:defRPr sz="2400" b="1"/>
            </a:lvl5pPr>
            <a:lvl6pPr lvl="5" rtl="0">
              <a:lnSpc>
                <a:spcPct val="100000"/>
              </a:lnSpc>
              <a:spcBef>
                <a:spcPts val="1000"/>
              </a:spcBef>
              <a:spcAft>
                <a:spcPts val="0"/>
              </a:spcAft>
              <a:buNone/>
              <a:defRPr sz="2400" b="1"/>
            </a:lvl6pPr>
            <a:lvl7pPr lvl="6" rtl="0">
              <a:lnSpc>
                <a:spcPct val="100000"/>
              </a:lnSpc>
              <a:spcBef>
                <a:spcPts val="1000"/>
              </a:spcBef>
              <a:spcAft>
                <a:spcPts val="0"/>
              </a:spcAft>
              <a:buNone/>
              <a:defRPr sz="2400" b="1"/>
            </a:lvl7pPr>
            <a:lvl8pPr lvl="7" rtl="0">
              <a:lnSpc>
                <a:spcPct val="100000"/>
              </a:lnSpc>
              <a:spcBef>
                <a:spcPts val="1000"/>
              </a:spcBef>
              <a:spcAft>
                <a:spcPts val="0"/>
              </a:spcAft>
              <a:buNone/>
              <a:defRPr sz="2400" b="1"/>
            </a:lvl8pPr>
            <a:lvl9pPr lvl="8" rtl="0">
              <a:lnSpc>
                <a:spcPct val="100000"/>
              </a:lnSpc>
              <a:spcBef>
                <a:spcPts val="1000"/>
              </a:spcBef>
              <a:spcAft>
                <a:spcPts val="0"/>
              </a:spcAft>
              <a:buNone/>
              <a:defRPr sz="2400" b="1"/>
            </a:lvl9pPr>
          </a:lstStyle>
          <a:p>
            <a:endParaRPr/>
          </a:p>
        </p:txBody>
      </p:sp>
      <p:sp>
        <p:nvSpPr>
          <p:cNvPr id="534" name="Google Shape;534;p14"/>
          <p:cNvSpPr txBox="1">
            <a:spLocks noGrp="1"/>
          </p:cNvSpPr>
          <p:nvPr>
            <p:ph type="title"/>
          </p:nvPr>
        </p:nvSpPr>
        <p:spPr>
          <a:xfrm>
            <a:off x="4423975" y="3271450"/>
            <a:ext cx="4006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35" name="Google Shape;535;p14"/>
          <p:cNvSpPr/>
          <p:nvPr/>
        </p:nvSpPr>
        <p:spPr>
          <a:xfrm rot="10800000" flipH="1">
            <a:off x="-1" y="148"/>
            <a:ext cx="1871343" cy="1523852"/>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14"/>
          <p:cNvSpPr/>
          <p:nvPr/>
        </p:nvSpPr>
        <p:spPr>
          <a:xfrm rot="-5400000">
            <a:off x="6931820" y="2931355"/>
            <a:ext cx="1072926" cy="3351365"/>
          </a:xfrm>
          <a:custGeom>
            <a:avLst/>
            <a:gdLst/>
            <a:ahLst/>
            <a:cxnLst/>
            <a:rect l="l" t="t" r="r" b="b"/>
            <a:pathLst>
              <a:path w="40328" h="61782" extrusionOk="0">
                <a:moveTo>
                  <a:pt x="1" y="0"/>
                </a:moveTo>
                <a:lnTo>
                  <a:pt x="1" y="61782"/>
                </a:lnTo>
                <a:lnTo>
                  <a:pt x="40327" y="61782"/>
                </a:lnTo>
                <a:cubicBezTo>
                  <a:pt x="40280" y="59412"/>
                  <a:pt x="40018" y="57031"/>
                  <a:pt x="39613" y="54697"/>
                </a:cubicBezTo>
                <a:cubicBezTo>
                  <a:pt x="35862" y="33135"/>
                  <a:pt x="20849" y="14931"/>
                  <a:pt x="3096" y="2131"/>
                </a:cubicBezTo>
                <a:cubicBezTo>
                  <a:pt x="2084" y="1405"/>
                  <a:pt x="1049" y="69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2_1">
    <p:spTree>
      <p:nvGrpSpPr>
        <p:cNvPr id="1" name="Shape 537"/>
        <p:cNvGrpSpPr/>
        <p:nvPr/>
      </p:nvGrpSpPr>
      <p:grpSpPr>
        <a:xfrm>
          <a:off x="0" y="0"/>
          <a:ext cx="0" cy="0"/>
          <a:chOff x="0" y="0"/>
          <a:chExt cx="0" cy="0"/>
        </a:xfrm>
      </p:grpSpPr>
      <p:sp>
        <p:nvSpPr>
          <p:cNvPr id="538" name="Google Shape;538;p15"/>
          <p:cNvSpPr txBox="1">
            <a:spLocks noGrp="1"/>
          </p:cNvSpPr>
          <p:nvPr>
            <p:ph type="title"/>
          </p:nvPr>
        </p:nvSpPr>
        <p:spPr>
          <a:xfrm>
            <a:off x="713275" y="950675"/>
            <a:ext cx="36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9" name="Google Shape;539;p15"/>
          <p:cNvSpPr txBox="1">
            <a:spLocks noGrp="1"/>
          </p:cNvSpPr>
          <p:nvPr>
            <p:ph type="body" idx="1"/>
          </p:nvPr>
        </p:nvSpPr>
        <p:spPr>
          <a:xfrm>
            <a:off x="713275" y="1658123"/>
            <a:ext cx="3682200" cy="25347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595959"/>
              </a:buClr>
              <a:buSzPts val="1000"/>
              <a:buFont typeface="Anaheim"/>
              <a:buChar char="●"/>
              <a:defRPr sz="1400"/>
            </a:lvl1pPr>
            <a:lvl2pPr marL="914400" lvl="1" indent="-330200" rtl="0">
              <a:spcBef>
                <a:spcPts val="0"/>
              </a:spcBef>
              <a:spcAft>
                <a:spcPts val="0"/>
              </a:spcAft>
              <a:buClr>
                <a:srgbClr val="595959"/>
              </a:buClr>
              <a:buSzPts val="1600"/>
              <a:buFont typeface="Anaheim"/>
              <a:buChar char="○"/>
              <a:defRPr/>
            </a:lvl2pPr>
            <a:lvl3pPr marL="1371600" lvl="2" indent="-330200" rtl="0">
              <a:spcBef>
                <a:spcPts val="0"/>
              </a:spcBef>
              <a:spcAft>
                <a:spcPts val="0"/>
              </a:spcAft>
              <a:buClr>
                <a:srgbClr val="595959"/>
              </a:buClr>
              <a:buSzPts val="1600"/>
              <a:buFont typeface="Anaheim"/>
              <a:buChar char="■"/>
              <a:defRPr/>
            </a:lvl3pPr>
            <a:lvl4pPr marL="1828800" lvl="3" indent="-330200" rtl="0">
              <a:spcBef>
                <a:spcPts val="0"/>
              </a:spcBef>
              <a:spcAft>
                <a:spcPts val="0"/>
              </a:spcAft>
              <a:buClr>
                <a:srgbClr val="595959"/>
              </a:buClr>
              <a:buSzPts val="1600"/>
              <a:buFont typeface="Anaheim"/>
              <a:buChar char="●"/>
              <a:defRPr/>
            </a:lvl4pPr>
            <a:lvl5pPr marL="2286000" lvl="4" indent="-330200" rtl="0">
              <a:spcBef>
                <a:spcPts val="0"/>
              </a:spcBef>
              <a:spcAft>
                <a:spcPts val="0"/>
              </a:spcAft>
              <a:buClr>
                <a:srgbClr val="595959"/>
              </a:buClr>
              <a:buSzPts val="1600"/>
              <a:buFont typeface="Anaheim"/>
              <a:buChar char="○"/>
              <a:defRPr/>
            </a:lvl5pPr>
            <a:lvl6pPr marL="2743200" lvl="5" indent="-330200" rtl="0">
              <a:spcBef>
                <a:spcPts val="0"/>
              </a:spcBef>
              <a:spcAft>
                <a:spcPts val="0"/>
              </a:spcAft>
              <a:buClr>
                <a:srgbClr val="595959"/>
              </a:buClr>
              <a:buSzPts val="1600"/>
              <a:buFont typeface="Anaheim"/>
              <a:buChar char="■"/>
              <a:defRPr/>
            </a:lvl6pPr>
            <a:lvl7pPr marL="3200400" lvl="6" indent="-330200" rtl="0">
              <a:spcBef>
                <a:spcPts val="0"/>
              </a:spcBef>
              <a:spcAft>
                <a:spcPts val="0"/>
              </a:spcAft>
              <a:buClr>
                <a:srgbClr val="595959"/>
              </a:buClr>
              <a:buSzPts val="1600"/>
              <a:buFont typeface="Anaheim"/>
              <a:buChar char="●"/>
              <a:defRPr/>
            </a:lvl7pPr>
            <a:lvl8pPr marL="3657600" lvl="7" indent="-330200" rtl="0">
              <a:spcBef>
                <a:spcPts val="0"/>
              </a:spcBef>
              <a:spcAft>
                <a:spcPts val="0"/>
              </a:spcAft>
              <a:buClr>
                <a:srgbClr val="595959"/>
              </a:buClr>
              <a:buSzPts val="1600"/>
              <a:buFont typeface="Anaheim"/>
              <a:buChar char="○"/>
              <a:defRPr/>
            </a:lvl8pPr>
            <a:lvl9pPr marL="4114800" lvl="8" indent="-330200" rtl="0">
              <a:spcBef>
                <a:spcPts val="0"/>
              </a:spcBef>
              <a:spcAft>
                <a:spcPts val="0"/>
              </a:spcAft>
              <a:buClr>
                <a:srgbClr val="595959"/>
              </a:buClr>
              <a:buSzPts val="1600"/>
              <a:buFont typeface="Anaheim"/>
              <a:buChar char="■"/>
              <a:defRPr/>
            </a:lvl9pPr>
          </a:lstStyle>
          <a:p>
            <a:endParaRPr/>
          </a:p>
        </p:txBody>
      </p:sp>
      <p:sp>
        <p:nvSpPr>
          <p:cNvPr id="540" name="Google Shape;540;p15"/>
          <p:cNvSpPr/>
          <p:nvPr/>
        </p:nvSpPr>
        <p:spPr>
          <a:xfrm flipH="1">
            <a:off x="4607222" y="0"/>
            <a:ext cx="4536778" cy="5143452"/>
          </a:xfrm>
          <a:custGeom>
            <a:avLst/>
            <a:gdLst/>
            <a:ahLst/>
            <a:cxnLst/>
            <a:rect l="l" t="t" r="r" b="b"/>
            <a:pathLst>
              <a:path w="53555" h="53365" extrusionOk="0">
                <a:moveTo>
                  <a:pt x="0" y="1"/>
                </a:moveTo>
                <a:lnTo>
                  <a:pt x="0" y="53364"/>
                </a:lnTo>
                <a:lnTo>
                  <a:pt x="40874" y="53364"/>
                </a:lnTo>
                <a:cubicBezTo>
                  <a:pt x="43208" y="50650"/>
                  <a:pt x="45268" y="47590"/>
                  <a:pt x="46947" y="44256"/>
                </a:cubicBezTo>
                <a:cubicBezTo>
                  <a:pt x="51269" y="35636"/>
                  <a:pt x="53555" y="25206"/>
                  <a:pt x="50138" y="15693"/>
                </a:cubicBezTo>
                <a:cubicBezTo>
                  <a:pt x="48018" y="9811"/>
                  <a:pt x="44946" y="4442"/>
                  <a:pt x="4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_1_1">
    <p:spTree>
      <p:nvGrpSpPr>
        <p:cNvPr id="1" name="Shape 828"/>
        <p:cNvGrpSpPr/>
        <p:nvPr/>
      </p:nvGrpSpPr>
      <p:grpSpPr>
        <a:xfrm>
          <a:off x="0" y="0"/>
          <a:ext cx="0" cy="0"/>
          <a:chOff x="0" y="0"/>
          <a:chExt cx="0" cy="0"/>
        </a:xfrm>
      </p:grpSpPr>
      <p:grpSp>
        <p:nvGrpSpPr>
          <p:cNvPr id="829" name="Google Shape;829;p23"/>
          <p:cNvGrpSpPr/>
          <p:nvPr/>
        </p:nvGrpSpPr>
        <p:grpSpPr>
          <a:xfrm flipH="1">
            <a:off x="-297723" y="-391764"/>
            <a:ext cx="9946946" cy="5614267"/>
            <a:chOff x="-539780" y="-391764"/>
            <a:chExt cx="9946946" cy="5614267"/>
          </a:xfrm>
        </p:grpSpPr>
        <p:sp>
          <p:nvSpPr>
            <p:cNvPr id="830" name="Google Shape;830;p23"/>
            <p:cNvSpPr/>
            <p:nvPr/>
          </p:nvSpPr>
          <p:spPr>
            <a:xfrm rot="10800000">
              <a:off x="6306883" y="100"/>
              <a:ext cx="2837116" cy="1382800"/>
            </a:xfrm>
            <a:custGeom>
              <a:avLst/>
              <a:gdLst/>
              <a:ahLst/>
              <a:cxnLst/>
              <a:rect l="l" t="t" r="r" b="b"/>
              <a:pathLst>
                <a:path w="47781" h="38911" extrusionOk="0">
                  <a:moveTo>
                    <a:pt x="1" y="1"/>
                  </a:moveTo>
                  <a:lnTo>
                    <a:pt x="1" y="38910"/>
                  </a:lnTo>
                  <a:lnTo>
                    <a:pt x="47781" y="38910"/>
                  </a:lnTo>
                  <a:cubicBezTo>
                    <a:pt x="47495" y="37696"/>
                    <a:pt x="47030" y="36529"/>
                    <a:pt x="46376" y="35469"/>
                  </a:cubicBezTo>
                  <a:cubicBezTo>
                    <a:pt x="44161" y="31826"/>
                    <a:pt x="40220" y="29409"/>
                    <a:pt x="36041" y="28516"/>
                  </a:cubicBezTo>
                  <a:cubicBezTo>
                    <a:pt x="30814" y="27385"/>
                    <a:pt x="24873" y="28290"/>
                    <a:pt x="20515" y="25194"/>
                  </a:cubicBezTo>
                  <a:cubicBezTo>
                    <a:pt x="17598" y="23134"/>
                    <a:pt x="16039" y="19622"/>
                    <a:pt x="15229" y="16133"/>
                  </a:cubicBezTo>
                  <a:cubicBezTo>
                    <a:pt x="14443" y="12693"/>
                    <a:pt x="14217" y="8990"/>
                    <a:pt x="12348" y="6001"/>
                  </a:cubicBezTo>
                  <a:cubicBezTo>
                    <a:pt x="10740" y="3441"/>
                    <a:pt x="8038" y="1667"/>
                    <a:pt x="5132" y="786"/>
                  </a:cubicBezTo>
                  <a:cubicBezTo>
                    <a:pt x="3466" y="286"/>
                    <a:pt x="1739"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31" name="Google Shape;831;p23"/>
            <p:cNvGrpSpPr/>
            <p:nvPr/>
          </p:nvGrpSpPr>
          <p:grpSpPr>
            <a:xfrm rot="10380338" flipH="1">
              <a:off x="8281697" y="841273"/>
              <a:ext cx="298372" cy="866322"/>
              <a:chOff x="1460575" y="5630575"/>
              <a:chExt cx="645350" cy="1873775"/>
            </a:xfrm>
          </p:grpSpPr>
          <p:sp>
            <p:nvSpPr>
              <p:cNvPr id="832" name="Google Shape;832;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4" name="Google Shape;834;p23"/>
            <p:cNvSpPr/>
            <p:nvPr/>
          </p:nvSpPr>
          <p:spPr>
            <a:xfrm rot="-9019529" flipH="1">
              <a:off x="8349447" y="1480618"/>
              <a:ext cx="121194" cy="85584"/>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23"/>
            <p:cNvSpPr/>
            <p:nvPr/>
          </p:nvSpPr>
          <p:spPr>
            <a:xfrm rot="-1866940">
              <a:off x="6657505" y="-262757"/>
              <a:ext cx="179690" cy="117011"/>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23"/>
            <p:cNvSpPr/>
            <p:nvPr/>
          </p:nvSpPr>
          <p:spPr>
            <a:xfrm rot="-1866940">
              <a:off x="6870167" y="-235692"/>
              <a:ext cx="400620" cy="1131205"/>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23"/>
            <p:cNvSpPr/>
            <p:nvPr/>
          </p:nvSpPr>
          <p:spPr>
            <a:xfrm rot="1865792">
              <a:off x="83352" y="3799273"/>
              <a:ext cx="202861" cy="726207"/>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23"/>
            <p:cNvSpPr/>
            <p:nvPr/>
          </p:nvSpPr>
          <p:spPr>
            <a:xfrm rot="1865792">
              <a:off x="133591" y="4102064"/>
              <a:ext cx="254713" cy="645879"/>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3"/>
            <p:cNvSpPr/>
            <p:nvPr/>
          </p:nvSpPr>
          <p:spPr>
            <a:xfrm rot="1865792">
              <a:off x="30265" y="4350154"/>
              <a:ext cx="264223" cy="615694"/>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3"/>
            <p:cNvSpPr/>
            <p:nvPr/>
          </p:nvSpPr>
          <p:spPr>
            <a:xfrm rot="1865792">
              <a:off x="-47046" y="4585932"/>
              <a:ext cx="300004" cy="602379"/>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3"/>
            <p:cNvSpPr/>
            <p:nvPr/>
          </p:nvSpPr>
          <p:spPr>
            <a:xfrm rot="1865792">
              <a:off x="-210435" y="4171368"/>
              <a:ext cx="303616" cy="641027"/>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3"/>
            <p:cNvSpPr/>
            <p:nvPr/>
          </p:nvSpPr>
          <p:spPr>
            <a:xfrm rot="1865792">
              <a:off x="-446738" y="4508734"/>
              <a:ext cx="436237" cy="481666"/>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3"/>
            <p:cNvSpPr/>
            <p:nvPr/>
          </p:nvSpPr>
          <p:spPr>
            <a:xfrm rot="1865792">
              <a:off x="-62853" y="3785949"/>
              <a:ext cx="249778" cy="1465481"/>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3"/>
            <p:cNvSpPr/>
            <p:nvPr/>
          </p:nvSpPr>
          <p:spPr>
            <a:xfrm rot="1865792">
              <a:off x="142149" y="4097871"/>
              <a:ext cx="226816" cy="630828"/>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23"/>
            <p:cNvSpPr/>
            <p:nvPr/>
          </p:nvSpPr>
          <p:spPr>
            <a:xfrm rot="1865792">
              <a:off x="42855" y="4350098"/>
              <a:ext cx="247821" cy="579637"/>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23"/>
            <p:cNvSpPr/>
            <p:nvPr/>
          </p:nvSpPr>
          <p:spPr>
            <a:xfrm rot="1865792">
              <a:off x="-421050" y="4475648"/>
              <a:ext cx="688607" cy="610484"/>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3"/>
            <p:cNvSpPr/>
            <p:nvPr/>
          </p:nvSpPr>
          <p:spPr>
            <a:xfrm rot="1865792">
              <a:off x="-184266" y="4178291"/>
              <a:ext cx="290494" cy="628237"/>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3"/>
            <p:cNvSpPr/>
            <p:nvPr/>
          </p:nvSpPr>
          <p:spPr>
            <a:xfrm rot="3492532">
              <a:off x="6233657" y="-64667"/>
              <a:ext cx="210056" cy="54062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3"/>
            <p:cNvSpPr/>
            <p:nvPr/>
          </p:nvSpPr>
          <p:spPr>
            <a:xfrm rot="3492532">
              <a:off x="6095836" y="336713"/>
              <a:ext cx="193063" cy="35270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3"/>
            <p:cNvSpPr/>
            <p:nvPr/>
          </p:nvSpPr>
          <p:spPr>
            <a:xfrm rot="3492532">
              <a:off x="5883564" y="164879"/>
              <a:ext cx="252040" cy="283898"/>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3"/>
            <p:cNvSpPr/>
            <p:nvPr/>
          </p:nvSpPr>
          <p:spPr>
            <a:xfrm rot="3492532">
              <a:off x="6120466" y="-64129"/>
              <a:ext cx="236663" cy="900682"/>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3"/>
            <p:cNvSpPr/>
            <p:nvPr/>
          </p:nvSpPr>
          <p:spPr>
            <a:xfrm rot="3492532">
              <a:off x="5836154" y="187942"/>
              <a:ext cx="485471" cy="426494"/>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23"/>
            <p:cNvSpPr/>
            <p:nvPr/>
          </p:nvSpPr>
          <p:spPr>
            <a:xfrm rot="3492532">
              <a:off x="6370591" y="95465"/>
              <a:ext cx="96222" cy="10422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23"/>
            <p:cNvSpPr/>
            <p:nvPr/>
          </p:nvSpPr>
          <p:spPr>
            <a:xfrm rot="3492532">
              <a:off x="6247431" y="137660"/>
              <a:ext cx="148816" cy="143673"/>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23"/>
            <p:cNvSpPr/>
            <p:nvPr/>
          </p:nvSpPr>
          <p:spPr>
            <a:xfrm rot="3492532">
              <a:off x="6168474" y="210915"/>
              <a:ext cx="146877" cy="119624"/>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3"/>
            <p:cNvSpPr/>
            <p:nvPr/>
          </p:nvSpPr>
          <p:spPr>
            <a:xfrm rot="3492532">
              <a:off x="6210662" y="491695"/>
              <a:ext cx="65737" cy="83053"/>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3"/>
            <p:cNvSpPr/>
            <p:nvPr/>
          </p:nvSpPr>
          <p:spPr>
            <a:xfrm rot="3492532">
              <a:off x="6120561" y="484652"/>
              <a:ext cx="89489" cy="105836"/>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3"/>
            <p:cNvSpPr/>
            <p:nvPr/>
          </p:nvSpPr>
          <p:spPr>
            <a:xfrm rot="3492532">
              <a:off x="5962324" y="210914"/>
              <a:ext cx="69615" cy="86931"/>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3"/>
            <p:cNvSpPr/>
            <p:nvPr/>
          </p:nvSpPr>
          <p:spPr>
            <a:xfrm rot="3492532">
              <a:off x="5935368" y="287068"/>
              <a:ext cx="83699" cy="100396"/>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3"/>
            <p:cNvSpPr/>
            <p:nvPr/>
          </p:nvSpPr>
          <p:spPr>
            <a:xfrm rot="2131633">
              <a:off x="7884376" y="330587"/>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3"/>
            <p:cNvSpPr/>
            <p:nvPr/>
          </p:nvSpPr>
          <p:spPr>
            <a:xfrm rot="-2281775">
              <a:off x="689767" y="4755524"/>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23"/>
            <p:cNvSpPr/>
            <p:nvPr/>
          </p:nvSpPr>
          <p:spPr>
            <a:xfrm rot="2422028" flipH="1">
              <a:off x="317710" y="2839431"/>
              <a:ext cx="158193" cy="103013"/>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23"/>
            <p:cNvSpPr/>
            <p:nvPr/>
          </p:nvSpPr>
          <p:spPr>
            <a:xfrm rot="2422028" flipH="1">
              <a:off x="-135914" y="2811407"/>
              <a:ext cx="352694" cy="995878"/>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3"/>
            <p:cNvSpPr/>
            <p:nvPr/>
          </p:nvSpPr>
          <p:spPr>
            <a:xfrm rot="-7738681" flipH="1">
              <a:off x="8719071" y="1884738"/>
              <a:ext cx="131163" cy="213849"/>
            </a:xfrm>
            <a:custGeom>
              <a:avLst/>
              <a:gdLst/>
              <a:ahLst/>
              <a:cxnLst/>
              <a:rect l="l" t="t" r="r" b="b"/>
              <a:pathLst>
                <a:path w="5942" h="9688" extrusionOk="0">
                  <a:moveTo>
                    <a:pt x="2057" y="0"/>
                  </a:moveTo>
                  <a:cubicBezTo>
                    <a:pt x="1465" y="0"/>
                    <a:pt x="885" y="319"/>
                    <a:pt x="465" y="1058"/>
                  </a:cubicBezTo>
                  <a:cubicBezTo>
                    <a:pt x="131" y="1642"/>
                    <a:pt x="24" y="2332"/>
                    <a:pt x="12" y="2999"/>
                  </a:cubicBezTo>
                  <a:cubicBezTo>
                    <a:pt x="0" y="5737"/>
                    <a:pt x="1715" y="8416"/>
                    <a:pt x="4191" y="9547"/>
                  </a:cubicBezTo>
                  <a:cubicBezTo>
                    <a:pt x="4357" y="9620"/>
                    <a:pt x="4540" y="9687"/>
                    <a:pt x="4712" y="9687"/>
                  </a:cubicBezTo>
                  <a:cubicBezTo>
                    <a:pt x="4824" y="9687"/>
                    <a:pt x="4931" y="9658"/>
                    <a:pt x="5025" y="9583"/>
                  </a:cubicBezTo>
                  <a:cubicBezTo>
                    <a:pt x="5132" y="9512"/>
                    <a:pt x="5203" y="9393"/>
                    <a:pt x="5263" y="9262"/>
                  </a:cubicBezTo>
                  <a:cubicBezTo>
                    <a:pt x="5941" y="7845"/>
                    <a:pt x="5656" y="6178"/>
                    <a:pt x="5299" y="4642"/>
                  </a:cubicBezTo>
                  <a:cubicBezTo>
                    <a:pt x="5013" y="3440"/>
                    <a:pt x="4668" y="2237"/>
                    <a:pt x="3989" y="1213"/>
                  </a:cubicBezTo>
                  <a:cubicBezTo>
                    <a:pt x="3501" y="464"/>
                    <a:pt x="2770" y="0"/>
                    <a:pt x="2057"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3"/>
            <p:cNvSpPr/>
            <p:nvPr/>
          </p:nvSpPr>
          <p:spPr>
            <a:xfrm rot="-7738681" flipH="1">
              <a:off x="8839235" y="2011455"/>
              <a:ext cx="201072" cy="167803"/>
            </a:xfrm>
            <a:custGeom>
              <a:avLst/>
              <a:gdLst/>
              <a:ahLst/>
              <a:cxnLst/>
              <a:rect l="l" t="t" r="r" b="b"/>
              <a:pathLst>
                <a:path w="9109" h="7602" extrusionOk="0">
                  <a:moveTo>
                    <a:pt x="7160" y="0"/>
                  </a:moveTo>
                  <a:cubicBezTo>
                    <a:pt x="5976" y="0"/>
                    <a:pt x="4647" y="949"/>
                    <a:pt x="3858" y="1555"/>
                  </a:cubicBezTo>
                  <a:cubicBezTo>
                    <a:pt x="2334" y="2746"/>
                    <a:pt x="1084" y="4270"/>
                    <a:pt x="238" y="6008"/>
                  </a:cubicBezTo>
                  <a:cubicBezTo>
                    <a:pt x="119" y="6246"/>
                    <a:pt x="0" y="6497"/>
                    <a:pt x="60" y="6770"/>
                  </a:cubicBezTo>
                  <a:cubicBezTo>
                    <a:pt x="119" y="7032"/>
                    <a:pt x="345" y="7247"/>
                    <a:pt x="584" y="7378"/>
                  </a:cubicBezTo>
                  <a:cubicBezTo>
                    <a:pt x="882" y="7539"/>
                    <a:pt x="1202" y="7602"/>
                    <a:pt x="1530" y="7602"/>
                  </a:cubicBezTo>
                  <a:cubicBezTo>
                    <a:pt x="2000" y="7602"/>
                    <a:pt x="2485" y="7472"/>
                    <a:pt x="2941" y="7318"/>
                  </a:cubicBezTo>
                  <a:cubicBezTo>
                    <a:pt x="4429" y="6818"/>
                    <a:pt x="5822" y="6044"/>
                    <a:pt x="7037" y="5044"/>
                  </a:cubicBezTo>
                  <a:cubicBezTo>
                    <a:pt x="8108" y="4163"/>
                    <a:pt x="9108" y="2913"/>
                    <a:pt x="8930" y="1544"/>
                  </a:cubicBezTo>
                  <a:cubicBezTo>
                    <a:pt x="8894" y="1222"/>
                    <a:pt x="8775" y="889"/>
                    <a:pt x="8561" y="639"/>
                  </a:cubicBezTo>
                  <a:cubicBezTo>
                    <a:pt x="8158" y="178"/>
                    <a:pt x="7672" y="0"/>
                    <a:pt x="7160"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3"/>
            <p:cNvSpPr/>
            <p:nvPr/>
          </p:nvSpPr>
          <p:spPr>
            <a:xfrm rot="-7738681" flipH="1">
              <a:off x="8748559" y="1914412"/>
              <a:ext cx="119067" cy="251109"/>
            </a:xfrm>
            <a:custGeom>
              <a:avLst/>
              <a:gdLst/>
              <a:ahLst/>
              <a:cxnLst/>
              <a:rect l="l" t="t" r="r" b="b"/>
              <a:pathLst>
                <a:path w="5394" h="11376" extrusionOk="0">
                  <a:moveTo>
                    <a:pt x="2755" y="0"/>
                  </a:moveTo>
                  <a:cubicBezTo>
                    <a:pt x="2745" y="0"/>
                    <a:pt x="2736" y="1"/>
                    <a:pt x="2727" y="1"/>
                  </a:cubicBezTo>
                  <a:cubicBezTo>
                    <a:pt x="2132" y="13"/>
                    <a:pt x="1584" y="358"/>
                    <a:pt x="1215" y="810"/>
                  </a:cubicBezTo>
                  <a:cubicBezTo>
                    <a:pt x="834" y="1263"/>
                    <a:pt x="631" y="1834"/>
                    <a:pt x="477" y="2406"/>
                  </a:cubicBezTo>
                  <a:cubicBezTo>
                    <a:pt x="0" y="4275"/>
                    <a:pt x="203" y="6263"/>
                    <a:pt x="810" y="8085"/>
                  </a:cubicBezTo>
                  <a:cubicBezTo>
                    <a:pt x="1167" y="9168"/>
                    <a:pt x="1703" y="10240"/>
                    <a:pt x="2548" y="11014"/>
                  </a:cubicBezTo>
                  <a:cubicBezTo>
                    <a:pt x="2757" y="11189"/>
                    <a:pt x="2986" y="11375"/>
                    <a:pt x="3253" y="11375"/>
                  </a:cubicBezTo>
                  <a:cubicBezTo>
                    <a:pt x="3276" y="11375"/>
                    <a:pt x="3299" y="11374"/>
                    <a:pt x="3322" y="11371"/>
                  </a:cubicBezTo>
                  <a:cubicBezTo>
                    <a:pt x="3787" y="11323"/>
                    <a:pt x="4013" y="10788"/>
                    <a:pt x="4132" y="10347"/>
                  </a:cubicBezTo>
                  <a:cubicBezTo>
                    <a:pt x="4703" y="8156"/>
                    <a:pt x="4977" y="5942"/>
                    <a:pt x="5227" y="3703"/>
                  </a:cubicBezTo>
                  <a:cubicBezTo>
                    <a:pt x="5393" y="2258"/>
                    <a:pt x="4510" y="0"/>
                    <a:pt x="275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3"/>
            <p:cNvSpPr/>
            <p:nvPr/>
          </p:nvSpPr>
          <p:spPr>
            <a:xfrm rot="-7738681" flipH="1">
              <a:off x="8762456" y="1956668"/>
              <a:ext cx="202661" cy="257025"/>
            </a:xfrm>
            <a:custGeom>
              <a:avLst/>
              <a:gdLst/>
              <a:ahLst/>
              <a:cxnLst/>
              <a:rect l="l" t="t" r="r" b="b"/>
              <a:pathLst>
                <a:path w="9181" h="11644" extrusionOk="0">
                  <a:moveTo>
                    <a:pt x="6145" y="0"/>
                  </a:moveTo>
                  <a:cubicBezTo>
                    <a:pt x="5827" y="0"/>
                    <a:pt x="5508" y="43"/>
                    <a:pt x="5203" y="128"/>
                  </a:cubicBezTo>
                  <a:cubicBezTo>
                    <a:pt x="3929" y="474"/>
                    <a:pt x="2905" y="1414"/>
                    <a:pt x="2084" y="2438"/>
                  </a:cubicBezTo>
                  <a:cubicBezTo>
                    <a:pt x="977" y="3819"/>
                    <a:pt x="143" y="5462"/>
                    <a:pt x="60" y="7213"/>
                  </a:cubicBezTo>
                  <a:cubicBezTo>
                    <a:pt x="0" y="8665"/>
                    <a:pt x="500" y="10368"/>
                    <a:pt x="1667" y="11296"/>
                  </a:cubicBezTo>
                  <a:cubicBezTo>
                    <a:pt x="1986" y="11544"/>
                    <a:pt x="2376" y="11644"/>
                    <a:pt x="2789" y="11644"/>
                  </a:cubicBezTo>
                  <a:cubicBezTo>
                    <a:pt x="3686" y="11644"/>
                    <a:pt x="4691" y="11173"/>
                    <a:pt x="5311" y="10725"/>
                  </a:cubicBezTo>
                  <a:cubicBezTo>
                    <a:pt x="6096" y="10165"/>
                    <a:pt x="6715" y="9380"/>
                    <a:pt x="7251" y="8570"/>
                  </a:cubicBezTo>
                  <a:cubicBezTo>
                    <a:pt x="8323" y="6951"/>
                    <a:pt x="9180" y="5105"/>
                    <a:pt x="9168" y="3164"/>
                  </a:cubicBezTo>
                  <a:cubicBezTo>
                    <a:pt x="9168" y="2510"/>
                    <a:pt x="9049" y="1831"/>
                    <a:pt x="8704" y="1283"/>
                  </a:cubicBezTo>
                  <a:cubicBezTo>
                    <a:pt x="8169" y="432"/>
                    <a:pt x="7159" y="0"/>
                    <a:pt x="6145" y="0"/>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3"/>
            <p:cNvSpPr/>
            <p:nvPr/>
          </p:nvSpPr>
          <p:spPr>
            <a:xfrm rot="-7738681" flipH="1">
              <a:off x="8806495" y="1901317"/>
              <a:ext cx="142995" cy="55603"/>
            </a:xfrm>
            <a:custGeom>
              <a:avLst/>
              <a:gdLst/>
              <a:ahLst/>
              <a:cxnLst/>
              <a:rect l="l" t="t" r="r" b="b"/>
              <a:pathLst>
                <a:path w="6478" h="2519" extrusionOk="0">
                  <a:moveTo>
                    <a:pt x="1" y="0"/>
                  </a:moveTo>
                  <a:lnTo>
                    <a:pt x="1" y="0"/>
                  </a:lnTo>
                  <a:cubicBezTo>
                    <a:pt x="287" y="977"/>
                    <a:pt x="870" y="1965"/>
                    <a:pt x="1822" y="2334"/>
                  </a:cubicBezTo>
                  <a:cubicBezTo>
                    <a:pt x="2180" y="2469"/>
                    <a:pt x="2556" y="2518"/>
                    <a:pt x="2940" y="2518"/>
                  </a:cubicBezTo>
                  <a:cubicBezTo>
                    <a:pt x="3603" y="2518"/>
                    <a:pt x="4290" y="2373"/>
                    <a:pt x="4954" y="2275"/>
                  </a:cubicBezTo>
                  <a:cubicBezTo>
                    <a:pt x="5192" y="2239"/>
                    <a:pt x="5487" y="2182"/>
                    <a:pt x="5765" y="2182"/>
                  </a:cubicBezTo>
                  <a:cubicBezTo>
                    <a:pt x="6043" y="2182"/>
                    <a:pt x="6305" y="2239"/>
                    <a:pt x="6478" y="2429"/>
                  </a:cubicBezTo>
                  <a:cubicBezTo>
                    <a:pt x="6204" y="1572"/>
                    <a:pt x="5430" y="917"/>
                    <a:pt x="4573" y="798"/>
                  </a:cubicBezTo>
                  <a:cubicBezTo>
                    <a:pt x="4458" y="784"/>
                    <a:pt x="4342" y="778"/>
                    <a:pt x="4227" y="778"/>
                  </a:cubicBezTo>
                  <a:cubicBezTo>
                    <a:pt x="3582" y="778"/>
                    <a:pt x="2931" y="965"/>
                    <a:pt x="2289" y="965"/>
                  </a:cubicBezTo>
                  <a:cubicBezTo>
                    <a:pt x="2272" y="965"/>
                    <a:pt x="2256" y="965"/>
                    <a:pt x="2239" y="965"/>
                  </a:cubicBezTo>
                  <a:cubicBezTo>
                    <a:pt x="1406" y="953"/>
                    <a:pt x="584" y="59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3"/>
            <p:cNvSpPr/>
            <p:nvPr/>
          </p:nvSpPr>
          <p:spPr>
            <a:xfrm rot="-7738681" flipH="1">
              <a:off x="8923866" y="1964602"/>
              <a:ext cx="146924" cy="75668"/>
            </a:xfrm>
            <a:custGeom>
              <a:avLst/>
              <a:gdLst/>
              <a:ahLst/>
              <a:cxnLst/>
              <a:rect l="l" t="t" r="r" b="b"/>
              <a:pathLst>
                <a:path w="6656" h="3428" extrusionOk="0">
                  <a:moveTo>
                    <a:pt x="1594" y="0"/>
                  </a:moveTo>
                  <a:cubicBezTo>
                    <a:pt x="1021" y="0"/>
                    <a:pt x="449" y="179"/>
                    <a:pt x="0" y="532"/>
                  </a:cubicBezTo>
                  <a:cubicBezTo>
                    <a:pt x="143" y="501"/>
                    <a:pt x="288" y="486"/>
                    <a:pt x="433" y="486"/>
                  </a:cubicBezTo>
                  <a:cubicBezTo>
                    <a:pt x="1326" y="486"/>
                    <a:pt x="2213" y="1061"/>
                    <a:pt x="2572" y="1901"/>
                  </a:cubicBezTo>
                  <a:cubicBezTo>
                    <a:pt x="2715" y="2163"/>
                    <a:pt x="2775" y="2449"/>
                    <a:pt x="2929" y="2699"/>
                  </a:cubicBezTo>
                  <a:cubicBezTo>
                    <a:pt x="3249" y="3189"/>
                    <a:pt x="3847" y="3427"/>
                    <a:pt x="4432" y="3427"/>
                  </a:cubicBezTo>
                  <a:cubicBezTo>
                    <a:pt x="4544" y="3427"/>
                    <a:pt x="4654" y="3419"/>
                    <a:pt x="4763" y="3402"/>
                  </a:cubicBezTo>
                  <a:cubicBezTo>
                    <a:pt x="5453" y="3306"/>
                    <a:pt x="6061" y="2925"/>
                    <a:pt x="6656" y="2580"/>
                  </a:cubicBezTo>
                  <a:lnTo>
                    <a:pt x="6656" y="2580"/>
                  </a:lnTo>
                  <a:cubicBezTo>
                    <a:pt x="6512" y="2627"/>
                    <a:pt x="6365" y="2649"/>
                    <a:pt x="6218" y="2649"/>
                  </a:cubicBezTo>
                  <a:cubicBezTo>
                    <a:pt x="5619" y="2649"/>
                    <a:pt x="5009" y="2296"/>
                    <a:pt x="4560" y="1866"/>
                  </a:cubicBezTo>
                  <a:cubicBezTo>
                    <a:pt x="3989" y="1330"/>
                    <a:pt x="3513" y="675"/>
                    <a:pt x="2834" y="306"/>
                  </a:cubicBezTo>
                  <a:cubicBezTo>
                    <a:pt x="2456" y="101"/>
                    <a:pt x="2025" y="0"/>
                    <a:pt x="1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23"/>
            <p:cNvSpPr/>
            <p:nvPr/>
          </p:nvSpPr>
          <p:spPr>
            <a:xfrm rot="-7738681" flipH="1">
              <a:off x="8869793" y="1971113"/>
              <a:ext cx="74146" cy="121537"/>
            </a:xfrm>
            <a:custGeom>
              <a:avLst/>
              <a:gdLst/>
              <a:ahLst/>
              <a:cxnLst/>
              <a:rect l="l" t="t" r="r" b="b"/>
              <a:pathLst>
                <a:path w="3359" h="5506" extrusionOk="0">
                  <a:moveTo>
                    <a:pt x="3358" y="0"/>
                  </a:moveTo>
                  <a:lnTo>
                    <a:pt x="3358" y="0"/>
                  </a:lnTo>
                  <a:cubicBezTo>
                    <a:pt x="2798" y="905"/>
                    <a:pt x="1679" y="1322"/>
                    <a:pt x="941" y="2096"/>
                  </a:cubicBezTo>
                  <a:cubicBezTo>
                    <a:pt x="310" y="2763"/>
                    <a:pt x="1" y="3703"/>
                    <a:pt x="48" y="4620"/>
                  </a:cubicBezTo>
                  <a:cubicBezTo>
                    <a:pt x="58" y="4811"/>
                    <a:pt x="119" y="5506"/>
                    <a:pt x="333" y="5506"/>
                  </a:cubicBezTo>
                  <a:cubicBezTo>
                    <a:pt x="372" y="5506"/>
                    <a:pt x="415" y="5483"/>
                    <a:pt x="465" y="5430"/>
                  </a:cubicBezTo>
                  <a:cubicBezTo>
                    <a:pt x="584" y="5310"/>
                    <a:pt x="620" y="4894"/>
                    <a:pt x="715" y="4727"/>
                  </a:cubicBezTo>
                  <a:cubicBezTo>
                    <a:pt x="834" y="4501"/>
                    <a:pt x="1001" y="4287"/>
                    <a:pt x="1179" y="4084"/>
                  </a:cubicBezTo>
                  <a:cubicBezTo>
                    <a:pt x="1608" y="3584"/>
                    <a:pt x="2144" y="3179"/>
                    <a:pt x="2513" y="2632"/>
                  </a:cubicBezTo>
                  <a:cubicBezTo>
                    <a:pt x="3049" y="1858"/>
                    <a:pt x="3215" y="917"/>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23"/>
            <p:cNvSpPr/>
            <p:nvPr/>
          </p:nvSpPr>
          <p:spPr>
            <a:xfrm rot="-7738681" flipH="1">
              <a:off x="8940605" y="1760196"/>
              <a:ext cx="99885" cy="223936"/>
            </a:xfrm>
            <a:custGeom>
              <a:avLst/>
              <a:gdLst/>
              <a:ahLst/>
              <a:cxnLst/>
              <a:rect l="l" t="t" r="r" b="b"/>
              <a:pathLst>
                <a:path w="4525" h="10145" extrusionOk="0">
                  <a:moveTo>
                    <a:pt x="4061" y="1"/>
                  </a:moveTo>
                  <a:cubicBezTo>
                    <a:pt x="3894" y="2918"/>
                    <a:pt x="2525" y="5608"/>
                    <a:pt x="1132" y="8121"/>
                  </a:cubicBezTo>
                  <a:cubicBezTo>
                    <a:pt x="775" y="8775"/>
                    <a:pt x="429" y="9347"/>
                    <a:pt x="1" y="9835"/>
                  </a:cubicBezTo>
                  <a:lnTo>
                    <a:pt x="334" y="10145"/>
                  </a:lnTo>
                  <a:cubicBezTo>
                    <a:pt x="798" y="9621"/>
                    <a:pt x="1144" y="9014"/>
                    <a:pt x="1525" y="8359"/>
                  </a:cubicBezTo>
                  <a:cubicBezTo>
                    <a:pt x="2953" y="5799"/>
                    <a:pt x="4358" y="3049"/>
                    <a:pt x="4525" y="24"/>
                  </a:cubicBezTo>
                  <a:lnTo>
                    <a:pt x="40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2" name="Google Shape;872;p23"/>
            <p:cNvGrpSpPr/>
            <p:nvPr/>
          </p:nvGrpSpPr>
          <p:grpSpPr>
            <a:xfrm rot="-1324913">
              <a:off x="8697861" y="-353468"/>
              <a:ext cx="470024" cy="1364716"/>
              <a:chOff x="1460575" y="5630575"/>
              <a:chExt cx="645350" cy="1873775"/>
            </a:xfrm>
          </p:grpSpPr>
          <p:sp>
            <p:nvSpPr>
              <p:cNvPr id="873" name="Google Shape;873;p2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2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5" name="Google Shape;875;p23"/>
            <p:cNvSpPr/>
            <p:nvPr/>
          </p:nvSpPr>
          <p:spPr>
            <a:xfrm rot="-3525496">
              <a:off x="8618451" y="-65787"/>
              <a:ext cx="190880" cy="134748"/>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
    <p:spTree>
      <p:nvGrpSpPr>
        <p:cNvPr id="1" name="Shape 876"/>
        <p:cNvGrpSpPr/>
        <p:nvPr/>
      </p:nvGrpSpPr>
      <p:grpSpPr>
        <a:xfrm>
          <a:off x="0" y="0"/>
          <a:ext cx="0" cy="0"/>
          <a:chOff x="0" y="0"/>
          <a:chExt cx="0" cy="0"/>
        </a:xfrm>
      </p:grpSpPr>
      <p:sp>
        <p:nvSpPr>
          <p:cNvPr id="877" name="Google Shape;877;p24"/>
          <p:cNvSpPr/>
          <p:nvPr/>
        </p:nvSpPr>
        <p:spPr>
          <a:xfrm rot="10800000" flipH="1">
            <a:off x="0" y="-63734"/>
            <a:ext cx="9144085" cy="2617632"/>
          </a:xfrm>
          <a:custGeom>
            <a:avLst/>
            <a:gdLst/>
            <a:ahLst/>
            <a:cxnLst/>
            <a:rect l="l" t="t" r="r" b="b"/>
            <a:pathLst>
              <a:path w="83785" h="30664" extrusionOk="0">
                <a:moveTo>
                  <a:pt x="7278" y="0"/>
                </a:moveTo>
                <a:cubicBezTo>
                  <a:pt x="6838" y="0"/>
                  <a:pt x="6397" y="6"/>
                  <a:pt x="5953" y="17"/>
                </a:cubicBezTo>
                <a:cubicBezTo>
                  <a:pt x="3906" y="77"/>
                  <a:pt x="1929" y="255"/>
                  <a:pt x="0" y="553"/>
                </a:cubicBezTo>
                <a:lnTo>
                  <a:pt x="0" y="30664"/>
                </a:lnTo>
                <a:lnTo>
                  <a:pt x="83785" y="30664"/>
                </a:lnTo>
                <a:lnTo>
                  <a:pt x="83785" y="3398"/>
                </a:lnTo>
                <a:cubicBezTo>
                  <a:pt x="82594" y="3101"/>
                  <a:pt x="81332" y="2851"/>
                  <a:pt x="79998" y="2672"/>
                </a:cubicBezTo>
                <a:cubicBezTo>
                  <a:pt x="77596" y="2332"/>
                  <a:pt x="75162" y="2197"/>
                  <a:pt x="72705" y="2197"/>
                </a:cubicBezTo>
                <a:cubicBezTo>
                  <a:pt x="63072" y="2197"/>
                  <a:pt x="53083" y="4279"/>
                  <a:pt x="43220" y="4279"/>
                </a:cubicBezTo>
                <a:cubicBezTo>
                  <a:pt x="42386" y="4279"/>
                  <a:pt x="41552" y="4264"/>
                  <a:pt x="40720" y="4232"/>
                </a:cubicBezTo>
                <a:cubicBezTo>
                  <a:pt x="29124" y="3785"/>
                  <a:pt x="18831" y="0"/>
                  <a:pt x="7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8" name="Google Shape;878;p24"/>
          <p:cNvGrpSpPr/>
          <p:nvPr/>
        </p:nvGrpSpPr>
        <p:grpSpPr>
          <a:xfrm rot="-3585892" flipH="1">
            <a:off x="7782042" y="-981628"/>
            <a:ext cx="1104614" cy="2238706"/>
            <a:chOff x="1803775" y="5029925"/>
            <a:chExt cx="655775" cy="1329050"/>
          </a:xfrm>
        </p:grpSpPr>
        <p:sp>
          <p:nvSpPr>
            <p:cNvPr id="879" name="Google Shape;879;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0" name="Google Shape;890;p24"/>
          <p:cNvGrpSpPr/>
          <p:nvPr/>
        </p:nvGrpSpPr>
        <p:grpSpPr>
          <a:xfrm rot="-7158830" flipH="1">
            <a:off x="8295400" y="618462"/>
            <a:ext cx="736632" cy="1342556"/>
            <a:chOff x="-214625" y="3943775"/>
            <a:chExt cx="458725" cy="836125"/>
          </a:xfrm>
        </p:grpSpPr>
        <p:sp>
          <p:nvSpPr>
            <p:cNvPr id="891" name="Google Shape;891;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3" name="Google Shape;903;p24"/>
          <p:cNvGrpSpPr/>
          <p:nvPr/>
        </p:nvGrpSpPr>
        <p:grpSpPr>
          <a:xfrm rot="10800000" flipH="1">
            <a:off x="-422724" y="-457491"/>
            <a:ext cx="2828997" cy="2494679"/>
            <a:chOff x="-232214" y="3409528"/>
            <a:chExt cx="2412996" cy="2127840"/>
          </a:xfrm>
        </p:grpSpPr>
        <p:grpSp>
          <p:nvGrpSpPr>
            <p:cNvPr id="904" name="Google Shape;904;p24"/>
            <p:cNvGrpSpPr/>
            <p:nvPr/>
          </p:nvGrpSpPr>
          <p:grpSpPr>
            <a:xfrm rot="1865779">
              <a:off x="184802" y="3513544"/>
              <a:ext cx="923583" cy="1871813"/>
              <a:chOff x="1803775" y="5029925"/>
              <a:chExt cx="655775" cy="1329050"/>
            </a:xfrm>
          </p:grpSpPr>
          <p:sp>
            <p:nvSpPr>
              <p:cNvPr id="905" name="Google Shape;905;p24"/>
              <p:cNvSpPr/>
              <p:nvPr/>
            </p:nvSpPr>
            <p:spPr>
              <a:xfrm>
                <a:off x="1955600" y="5030950"/>
                <a:ext cx="183975" cy="658600"/>
              </a:xfrm>
              <a:custGeom>
                <a:avLst/>
                <a:gdLst/>
                <a:ahLst/>
                <a:cxnLst/>
                <a:rect l="l" t="t" r="r" b="b"/>
                <a:pathLst>
                  <a:path w="7359" h="26344" extrusionOk="0">
                    <a:moveTo>
                      <a:pt x="2447" y="1"/>
                    </a:moveTo>
                    <a:cubicBezTo>
                      <a:pt x="2378" y="1"/>
                      <a:pt x="2308" y="6"/>
                      <a:pt x="2238" y="19"/>
                    </a:cubicBezTo>
                    <a:cubicBezTo>
                      <a:pt x="1441" y="138"/>
                      <a:pt x="988" y="959"/>
                      <a:pt x="714" y="1709"/>
                    </a:cubicBezTo>
                    <a:cubicBezTo>
                      <a:pt x="12" y="3769"/>
                      <a:pt x="0" y="6031"/>
                      <a:pt x="655" y="8079"/>
                    </a:cubicBezTo>
                    <a:cubicBezTo>
                      <a:pt x="1107" y="9448"/>
                      <a:pt x="1846" y="10722"/>
                      <a:pt x="2262" y="12103"/>
                    </a:cubicBezTo>
                    <a:cubicBezTo>
                      <a:pt x="3131" y="14925"/>
                      <a:pt x="2631" y="18045"/>
                      <a:pt x="3572" y="20855"/>
                    </a:cubicBezTo>
                    <a:cubicBezTo>
                      <a:pt x="3822" y="21640"/>
                      <a:pt x="5763" y="26343"/>
                      <a:pt x="5763" y="26343"/>
                    </a:cubicBezTo>
                    <a:cubicBezTo>
                      <a:pt x="5763" y="26343"/>
                      <a:pt x="5977" y="23295"/>
                      <a:pt x="6227" y="22533"/>
                    </a:cubicBezTo>
                    <a:cubicBezTo>
                      <a:pt x="6882" y="20462"/>
                      <a:pt x="7358" y="18247"/>
                      <a:pt x="6858" y="16092"/>
                    </a:cubicBezTo>
                    <a:cubicBezTo>
                      <a:pt x="6620" y="15020"/>
                      <a:pt x="6144" y="14008"/>
                      <a:pt x="5834" y="12949"/>
                    </a:cubicBezTo>
                    <a:cubicBezTo>
                      <a:pt x="5120" y="10603"/>
                      <a:pt x="5179" y="8079"/>
                      <a:pt x="5167" y="5626"/>
                    </a:cubicBezTo>
                    <a:cubicBezTo>
                      <a:pt x="5167" y="3841"/>
                      <a:pt x="5036" y="1852"/>
                      <a:pt x="3739" y="614"/>
                    </a:cubicBezTo>
                    <a:cubicBezTo>
                      <a:pt x="3385" y="271"/>
                      <a:pt x="2923" y="1"/>
                      <a:pt x="2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24"/>
              <p:cNvSpPr/>
              <p:nvPr/>
            </p:nvSpPr>
            <p:spPr>
              <a:xfrm>
                <a:off x="2114250" y="5235650"/>
                <a:ext cx="231000" cy="585750"/>
              </a:xfrm>
              <a:custGeom>
                <a:avLst/>
                <a:gdLst/>
                <a:ahLst/>
                <a:cxnLst/>
                <a:rect l="l" t="t" r="r" b="b"/>
                <a:pathLst>
                  <a:path w="9240" h="23430" extrusionOk="0">
                    <a:moveTo>
                      <a:pt x="7573" y="1"/>
                    </a:moveTo>
                    <a:cubicBezTo>
                      <a:pt x="7215" y="1"/>
                      <a:pt x="6845" y="121"/>
                      <a:pt x="6549" y="332"/>
                    </a:cubicBezTo>
                    <a:cubicBezTo>
                      <a:pt x="6013" y="701"/>
                      <a:pt x="5667" y="1296"/>
                      <a:pt x="5417" y="1891"/>
                    </a:cubicBezTo>
                    <a:cubicBezTo>
                      <a:pt x="3715" y="5785"/>
                      <a:pt x="4584" y="10476"/>
                      <a:pt x="2643" y="14274"/>
                    </a:cubicBezTo>
                    <a:cubicBezTo>
                      <a:pt x="2286" y="14988"/>
                      <a:pt x="1822" y="15643"/>
                      <a:pt x="1465" y="16369"/>
                    </a:cubicBezTo>
                    <a:cubicBezTo>
                      <a:pt x="857" y="17572"/>
                      <a:pt x="0" y="21299"/>
                      <a:pt x="274" y="23430"/>
                    </a:cubicBezTo>
                    <a:cubicBezTo>
                      <a:pt x="1167" y="21251"/>
                      <a:pt x="2346" y="18858"/>
                      <a:pt x="3548" y="16810"/>
                    </a:cubicBezTo>
                    <a:cubicBezTo>
                      <a:pt x="5834" y="12976"/>
                      <a:pt x="7572" y="8821"/>
                      <a:pt x="8715" y="4511"/>
                    </a:cubicBezTo>
                    <a:cubicBezTo>
                      <a:pt x="9001" y="3451"/>
                      <a:pt x="9239" y="2332"/>
                      <a:pt x="8966" y="1260"/>
                    </a:cubicBezTo>
                    <a:cubicBezTo>
                      <a:pt x="8870" y="879"/>
                      <a:pt x="8692" y="486"/>
                      <a:pt x="8370" y="248"/>
                    </a:cubicBezTo>
                    <a:cubicBezTo>
                      <a:pt x="8142" y="78"/>
                      <a:pt x="7861" y="1"/>
                      <a:pt x="7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24"/>
              <p:cNvSpPr/>
              <p:nvPr/>
            </p:nvSpPr>
            <p:spPr>
              <a:xfrm>
                <a:off x="2142525" y="5476450"/>
                <a:ext cx="239625" cy="558375"/>
              </a:xfrm>
              <a:custGeom>
                <a:avLst/>
                <a:gdLst/>
                <a:ahLst/>
                <a:cxnLst/>
                <a:rect l="l" t="t" r="r" b="b"/>
                <a:pathLst>
                  <a:path w="9585" h="22335" extrusionOk="0">
                    <a:moveTo>
                      <a:pt x="8295" y="0"/>
                    </a:moveTo>
                    <a:cubicBezTo>
                      <a:pt x="7885" y="0"/>
                      <a:pt x="7450" y="190"/>
                      <a:pt x="7120" y="475"/>
                    </a:cubicBezTo>
                    <a:cubicBezTo>
                      <a:pt x="5120" y="2201"/>
                      <a:pt x="6096" y="5952"/>
                      <a:pt x="4025" y="7607"/>
                    </a:cubicBezTo>
                    <a:cubicBezTo>
                      <a:pt x="3655" y="7904"/>
                      <a:pt x="3227" y="8095"/>
                      <a:pt x="2882" y="8404"/>
                    </a:cubicBezTo>
                    <a:cubicBezTo>
                      <a:pt x="2048" y="9130"/>
                      <a:pt x="1810" y="10309"/>
                      <a:pt x="1762" y="11428"/>
                    </a:cubicBezTo>
                    <a:cubicBezTo>
                      <a:pt x="1727" y="12524"/>
                      <a:pt x="1822" y="13655"/>
                      <a:pt x="1465" y="14703"/>
                    </a:cubicBezTo>
                    <a:cubicBezTo>
                      <a:pt x="1286" y="15226"/>
                      <a:pt x="1012" y="15703"/>
                      <a:pt x="798" y="16203"/>
                    </a:cubicBezTo>
                    <a:cubicBezTo>
                      <a:pt x="12" y="18048"/>
                      <a:pt x="0" y="20406"/>
                      <a:pt x="417" y="22335"/>
                    </a:cubicBezTo>
                    <a:cubicBezTo>
                      <a:pt x="572" y="19632"/>
                      <a:pt x="2155" y="17393"/>
                      <a:pt x="3477" y="15131"/>
                    </a:cubicBezTo>
                    <a:cubicBezTo>
                      <a:pt x="5156" y="12286"/>
                      <a:pt x="6453" y="9226"/>
                      <a:pt x="7739" y="6178"/>
                    </a:cubicBezTo>
                    <a:cubicBezTo>
                      <a:pt x="8251" y="4940"/>
                      <a:pt x="8775" y="3701"/>
                      <a:pt x="9192" y="2415"/>
                    </a:cubicBezTo>
                    <a:cubicBezTo>
                      <a:pt x="9442" y="1641"/>
                      <a:pt x="9585" y="653"/>
                      <a:pt x="8930" y="189"/>
                    </a:cubicBezTo>
                    <a:cubicBezTo>
                      <a:pt x="8740" y="58"/>
                      <a:pt x="8521" y="0"/>
                      <a:pt x="8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24"/>
              <p:cNvSpPr/>
              <p:nvPr/>
            </p:nvSpPr>
            <p:spPr>
              <a:xfrm>
                <a:off x="2187475" y="5688250"/>
                <a:ext cx="272075" cy="546300"/>
              </a:xfrm>
              <a:custGeom>
                <a:avLst/>
                <a:gdLst/>
                <a:ahLst/>
                <a:cxnLst/>
                <a:rect l="l" t="t" r="r" b="b"/>
                <a:pathLst>
                  <a:path w="10883" h="21852" extrusionOk="0">
                    <a:moveTo>
                      <a:pt x="9750" y="1"/>
                    </a:moveTo>
                    <a:cubicBezTo>
                      <a:pt x="9429" y="1"/>
                      <a:pt x="9097" y="124"/>
                      <a:pt x="8823" y="289"/>
                    </a:cubicBezTo>
                    <a:cubicBezTo>
                      <a:pt x="7382" y="1182"/>
                      <a:pt x="6965" y="3075"/>
                      <a:pt x="5941" y="4433"/>
                    </a:cubicBezTo>
                    <a:cubicBezTo>
                      <a:pt x="5417" y="5123"/>
                      <a:pt x="4715" y="5707"/>
                      <a:pt x="4310" y="6481"/>
                    </a:cubicBezTo>
                    <a:cubicBezTo>
                      <a:pt x="3751" y="7588"/>
                      <a:pt x="3881" y="8874"/>
                      <a:pt x="3774" y="10112"/>
                    </a:cubicBezTo>
                    <a:cubicBezTo>
                      <a:pt x="3751" y="10422"/>
                      <a:pt x="3703" y="10743"/>
                      <a:pt x="3560" y="11017"/>
                    </a:cubicBezTo>
                    <a:cubicBezTo>
                      <a:pt x="3358" y="11374"/>
                      <a:pt x="3000" y="11612"/>
                      <a:pt x="2727" y="11898"/>
                    </a:cubicBezTo>
                    <a:cubicBezTo>
                      <a:pt x="1798" y="12850"/>
                      <a:pt x="1655" y="14279"/>
                      <a:pt x="1488" y="15601"/>
                    </a:cubicBezTo>
                    <a:cubicBezTo>
                      <a:pt x="1357" y="16732"/>
                      <a:pt x="1143" y="17851"/>
                      <a:pt x="905" y="18958"/>
                    </a:cubicBezTo>
                    <a:cubicBezTo>
                      <a:pt x="738" y="19673"/>
                      <a:pt x="0" y="21232"/>
                      <a:pt x="369" y="21852"/>
                    </a:cubicBezTo>
                    <a:cubicBezTo>
                      <a:pt x="2941" y="15696"/>
                      <a:pt x="6489" y="10279"/>
                      <a:pt x="9751" y="4457"/>
                    </a:cubicBezTo>
                    <a:cubicBezTo>
                      <a:pt x="10239" y="3576"/>
                      <a:pt x="10716" y="2671"/>
                      <a:pt x="10823" y="1671"/>
                    </a:cubicBezTo>
                    <a:cubicBezTo>
                      <a:pt x="10882" y="1075"/>
                      <a:pt x="10739" y="397"/>
                      <a:pt x="10228" y="111"/>
                    </a:cubicBezTo>
                    <a:cubicBezTo>
                      <a:pt x="10078" y="34"/>
                      <a:pt x="9915"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24"/>
              <p:cNvSpPr/>
              <p:nvPr/>
            </p:nvSpPr>
            <p:spPr>
              <a:xfrm>
                <a:off x="1875225" y="5439475"/>
                <a:ext cx="275350" cy="581350"/>
              </a:xfrm>
              <a:custGeom>
                <a:avLst/>
                <a:gdLst/>
                <a:ahLst/>
                <a:cxnLst/>
                <a:rect l="l" t="t" r="r" b="b"/>
                <a:pathLst>
                  <a:path w="11014" h="23254" extrusionOk="0">
                    <a:moveTo>
                      <a:pt x="1532" y="0"/>
                    </a:moveTo>
                    <a:cubicBezTo>
                      <a:pt x="1396" y="0"/>
                      <a:pt x="1258" y="23"/>
                      <a:pt x="1120" y="72"/>
                    </a:cubicBezTo>
                    <a:cubicBezTo>
                      <a:pt x="167" y="418"/>
                      <a:pt x="0" y="1668"/>
                      <a:pt x="72" y="2668"/>
                    </a:cubicBezTo>
                    <a:cubicBezTo>
                      <a:pt x="405" y="6859"/>
                      <a:pt x="2215" y="10836"/>
                      <a:pt x="4501" y="14396"/>
                    </a:cubicBezTo>
                    <a:cubicBezTo>
                      <a:pt x="6465" y="17444"/>
                      <a:pt x="8692" y="20456"/>
                      <a:pt x="11014" y="23254"/>
                    </a:cubicBezTo>
                    <a:cubicBezTo>
                      <a:pt x="10966" y="22111"/>
                      <a:pt x="9954" y="20718"/>
                      <a:pt x="9335" y="19801"/>
                    </a:cubicBezTo>
                    <a:cubicBezTo>
                      <a:pt x="8763" y="18968"/>
                      <a:pt x="8132" y="18158"/>
                      <a:pt x="7906" y="17182"/>
                    </a:cubicBezTo>
                    <a:cubicBezTo>
                      <a:pt x="7632" y="15967"/>
                      <a:pt x="8073" y="14598"/>
                      <a:pt x="7454" y="13515"/>
                    </a:cubicBezTo>
                    <a:cubicBezTo>
                      <a:pt x="7001" y="12681"/>
                      <a:pt x="6025" y="12253"/>
                      <a:pt x="5346" y="11586"/>
                    </a:cubicBezTo>
                    <a:cubicBezTo>
                      <a:pt x="4108" y="10371"/>
                      <a:pt x="3858" y="8478"/>
                      <a:pt x="3858" y="6764"/>
                    </a:cubicBezTo>
                    <a:cubicBezTo>
                      <a:pt x="3858" y="5025"/>
                      <a:pt x="4037" y="3240"/>
                      <a:pt x="3406" y="1632"/>
                    </a:cubicBezTo>
                    <a:cubicBezTo>
                      <a:pt x="3089" y="816"/>
                      <a:pt x="2345"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24"/>
              <p:cNvSpPr/>
              <p:nvPr/>
            </p:nvSpPr>
            <p:spPr>
              <a:xfrm>
                <a:off x="1803775" y="5791475"/>
                <a:ext cx="395625" cy="436825"/>
              </a:xfrm>
              <a:custGeom>
                <a:avLst/>
                <a:gdLst/>
                <a:ahLst/>
                <a:cxnLst/>
                <a:rect l="l" t="t" r="r" b="b"/>
                <a:pathLst>
                  <a:path w="15825" h="17473" extrusionOk="0">
                    <a:moveTo>
                      <a:pt x="1787" y="0"/>
                    </a:moveTo>
                    <a:cubicBezTo>
                      <a:pt x="1712" y="0"/>
                      <a:pt x="1636" y="6"/>
                      <a:pt x="1561" y="18"/>
                    </a:cubicBezTo>
                    <a:cubicBezTo>
                      <a:pt x="489" y="197"/>
                      <a:pt x="1" y="1471"/>
                      <a:pt x="1" y="2566"/>
                    </a:cubicBezTo>
                    <a:cubicBezTo>
                      <a:pt x="13" y="4554"/>
                      <a:pt x="1001" y="6447"/>
                      <a:pt x="2335" y="7924"/>
                    </a:cubicBezTo>
                    <a:cubicBezTo>
                      <a:pt x="3680" y="9388"/>
                      <a:pt x="5347" y="10519"/>
                      <a:pt x="7002" y="11638"/>
                    </a:cubicBezTo>
                    <a:cubicBezTo>
                      <a:pt x="8442" y="12627"/>
                      <a:pt x="9895" y="13591"/>
                      <a:pt x="11371" y="14556"/>
                    </a:cubicBezTo>
                    <a:cubicBezTo>
                      <a:pt x="12752" y="15484"/>
                      <a:pt x="14288" y="16877"/>
                      <a:pt x="15824" y="17473"/>
                    </a:cubicBezTo>
                    <a:cubicBezTo>
                      <a:pt x="15670" y="16258"/>
                      <a:pt x="14824" y="14734"/>
                      <a:pt x="13931" y="13901"/>
                    </a:cubicBezTo>
                    <a:cubicBezTo>
                      <a:pt x="13276" y="13305"/>
                      <a:pt x="12479" y="12901"/>
                      <a:pt x="11836" y="12305"/>
                    </a:cubicBezTo>
                    <a:cubicBezTo>
                      <a:pt x="10395" y="10936"/>
                      <a:pt x="9931" y="8614"/>
                      <a:pt x="8157" y="7721"/>
                    </a:cubicBezTo>
                    <a:cubicBezTo>
                      <a:pt x="7276" y="7293"/>
                      <a:pt x="6180" y="7245"/>
                      <a:pt x="5525" y="6519"/>
                    </a:cubicBezTo>
                    <a:cubicBezTo>
                      <a:pt x="5192" y="6162"/>
                      <a:pt x="5049" y="5673"/>
                      <a:pt x="4894" y="5209"/>
                    </a:cubicBezTo>
                    <a:cubicBezTo>
                      <a:pt x="4644" y="4364"/>
                      <a:pt x="4382" y="3530"/>
                      <a:pt x="4120" y="2685"/>
                    </a:cubicBezTo>
                    <a:cubicBezTo>
                      <a:pt x="3918" y="2030"/>
                      <a:pt x="3728" y="1375"/>
                      <a:pt x="3311" y="840"/>
                    </a:cubicBezTo>
                    <a:cubicBezTo>
                      <a:pt x="2951" y="364"/>
                      <a:pt x="2385" y="0"/>
                      <a:pt x="1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24"/>
              <p:cNvSpPr/>
              <p:nvPr/>
            </p:nvSpPr>
            <p:spPr>
              <a:xfrm>
                <a:off x="2005900" y="5029925"/>
                <a:ext cx="226525" cy="1329050"/>
              </a:xfrm>
              <a:custGeom>
                <a:avLst/>
                <a:gdLst/>
                <a:ahLst/>
                <a:cxnLst/>
                <a:rect l="l" t="t" r="r" b="b"/>
                <a:pathLst>
                  <a:path w="9061" h="53162" extrusionOk="0">
                    <a:moveTo>
                      <a:pt x="441" y="0"/>
                    </a:moveTo>
                    <a:lnTo>
                      <a:pt x="0" y="83"/>
                    </a:lnTo>
                    <a:cubicBezTo>
                      <a:pt x="1381" y="6787"/>
                      <a:pt x="2286" y="14180"/>
                      <a:pt x="3239" y="22015"/>
                    </a:cubicBezTo>
                    <a:cubicBezTo>
                      <a:pt x="4548" y="32754"/>
                      <a:pt x="5906" y="43875"/>
                      <a:pt x="8632" y="53161"/>
                    </a:cubicBezTo>
                    <a:lnTo>
                      <a:pt x="9061" y="53042"/>
                    </a:lnTo>
                    <a:cubicBezTo>
                      <a:pt x="6358" y="43779"/>
                      <a:pt x="5001" y="32695"/>
                      <a:pt x="3691" y="21967"/>
                    </a:cubicBezTo>
                    <a:cubicBezTo>
                      <a:pt x="2739" y="14121"/>
                      <a:pt x="1846" y="6727"/>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24"/>
              <p:cNvSpPr/>
              <p:nvPr/>
            </p:nvSpPr>
            <p:spPr>
              <a:xfrm>
                <a:off x="2117225" y="5235900"/>
                <a:ext cx="205700" cy="572100"/>
              </a:xfrm>
              <a:custGeom>
                <a:avLst/>
                <a:gdLst/>
                <a:ahLst/>
                <a:cxnLst/>
                <a:rect l="l" t="t" r="r" b="b"/>
                <a:pathLst>
                  <a:path w="8228" h="22884" extrusionOk="0">
                    <a:moveTo>
                      <a:pt x="7834" y="0"/>
                    </a:moveTo>
                    <a:cubicBezTo>
                      <a:pt x="6584" y="1989"/>
                      <a:pt x="6037" y="4596"/>
                      <a:pt x="5513" y="7132"/>
                    </a:cubicBezTo>
                    <a:cubicBezTo>
                      <a:pt x="5215" y="8561"/>
                      <a:pt x="4929" y="9906"/>
                      <a:pt x="4548" y="11109"/>
                    </a:cubicBezTo>
                    <a:cubicBezTo>
                      <a:pt x="4024" y="12704"/>
                      <a:pt x="3286" y="14228"/>
                      <a:pt x="2572" y="15716"/>
                    </a:cubicBezTo>
                    <a:cubicBezTo>
                      <a:pt x="1465" y="17967"/>
                      <a:pt x="357" y="20288"/>
                      <a:pt x="0" y="22824"/>
                    </a:cubicBezTo>
                    <a:lnTo>
                      <a:pt x="453" y="22884"/>
                    </a:lnTo>
                    <a:cubicBezTo>
                      <a:pt x="798" y="20419"/>
                      <a:pt x="1917" y="18133"/>
                      <a:pt x="2989" y="15907"/>
                    </a:cubicBezTo>
                    <a:cubicBezTo>
                      <a:pt x="3703" y="14407"/>
                      <a:pt x="4453" y="12859"/>
                      <a:pt x="4977" y="11252"/>
                    </a:cubicBezTo>
                    <a:cubicBezTo>
                      <a:pt x="5382" y="10025"/>
                      <a:pt x="5668" y="8668"/>
                      <a:pt x="5965" y="7239"/>
                    </a:cubicBezTo>
                    <a:cubicBezTo>
                      <a:pt x="6477" y="4751"/>
                      <a:pt x="7001" y="2179"/>
                      <a:pt x="8227" y="250"/>
                    </a:cubicBezTo>
                    <a:lnTo>
                      <a:pt x="7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24"/>
              <p:cNvSpPr/>
              <p:nvPr/>
            </p:nvSpPr>
            <p:spPr>
              <a:xfrm>
                <a:off x="2144900" y="5476700"/>
                <a:ext cx="224750" cy="525675"/>
              </a:xfrm>
              <a:custGeom>
                <a:avLst/>
                <a:gdLst/>
                <a:ahLst/>
                <a:cxnLst/>
                <a:rect l="l" t="t" r="r" b="b"/>
                <a:pathLst>
                  <a:path w="8990" h="21027" extrusionOk="0">
                    <a:moveTo>
                      <a:pt x="8680" y="0"/>
                    </a:moveTo>
                    <a:cubicBezTo>
                      <a:pt x="7239" y="1358"/>
                      <a:pt x="6096" y="3620"/>
                      <a:pt x="5715" y="5930"/>
                    </a:cubicBezTo>
                    <a:cubicBezTo>
                      <a:pt x="5692" y="6084"/>
                      <a:pt x="5680" y="6251"/>
                      <a:pt x="5644" y="6418"/>
                    </a:cubicBezTo>
                    <a:cubicBezTo>
                      <a:pt x="5442" y="7692"/>
                      <a:pt x="5227" y="9001"/>
                      <a:pt x="4513" y="10049"/>
                    </a:cubicBezTo>
                    <a:cubicBezTo>
                      <a:pt x="4394" y="10216"/>
                      <a:pt x="4275" y="10371"/>
                      <a:pt x="4144" y="10537"/>
                    </a:cubicBezTo>
                    <a:cubicBezTo>
                      <a:pt x="3918" y="10823"/>
                      <a:pt x="3679" y="11121"/>
                      <a:pt x="3513" y="11442"/>
                    </a:cubicBezTo>
                    <a:cubicBezTo>
                      <a:pt x="3263" y="11918"/>
                      <a:pt x="3168" y="12442"/>
                      <a:pt x="3084" y="12954"/>
                    </a:cubicBezTo>
                    <a:cubicBezTo>
                      <a:pt x="3037" y="13157"/>
                      <a:pt x="3013" y="13395"/>
                      <a:pt x="2953" y="13609"/>
                    </a:cubicBezTo>
                    <a:cubicBezTo>
                      <a:pt x="2703" y="14621"/>
                      <a:pt x="2144" y="15574"/>
                      <a:pt x="1632" y="16479"/>
                    </a:cubicBezTo>
                    <a:cubicBezTo>
                      <a:pt x="1513" y="16705"/>
                      <a:pt x="1370" y="16907"/>
                      <a:pt x="1251" y="17133"/>
                    </a:cubicBezTo>
                    <a:cubicBezTo>
                      <a:pt x="679" y="18193"/>
                      <a:pt x="0" y="19586"/>
                      <a:pt x="143" y="21027"/>
                    </a:cubicBezTo>
                    <a:lnTo>
                      <a:pt x="584" y="20967"/>
                    </a:lnTo>
                    <a:cubicBezTo>
                      <a:pt x="477" y="19658"/>
                      <a:pt x="1060" y="18395"/>
                      <a:pt x="1655" y="17336"/>
                    </a:cubicBezTo>
                    <a:cubicBezTo>
                      <a:pt x="1774" y="17133"/>
                      <a:pt x="1905" y="16907"/>
                      <a:pt x="2025" y="16705"/>
                    </a:cubicBezTo>
                    <a:cubicBezTo>
                      <a:pt x="2572" y="15764"/>
                      <a:pt x="3132" y="14800"/>
                      <a:pt x="3394" y="13704"/>
                    </a:cubicBezTo>
                    <a:cubicBezTo>
                      <a:pt x="3441" y="13490"/>
                      <a:pt x="3489" y="13252"/>
                      <a:pt x="3525" y="13026"/>
                    </a:cubicBezTo>
                    <a:cubicBezTo>
                      <a:pt x="3620" y="12538"/>
                      <a:pt x="3715" y="12073"/>
                      <a:pt x="3918" y="11657"/>
                    </a:cubicBezTo>
                    <a:cubicBezTo>
                      <a:pt x="4060" y="11371"/>
                      <a:pt x="4275" y="11109"/>
                      <a:pt x="4501" y="10835"/>
                    </a:cubicBezTo>
                    <a:cubicBezTo>
                      <a:pt x="4632" y="10668"/>
                      <a:pt x="4763" y="10514"/>
                      <a:pt x="4882" y="10335"/>
                    </a:cubicBezTo>
                    <a:cubicBezTo>
                      <a:pt x="5680" y="9192"/>
                      <a:pt x="5882" y="7835"/>
                      <a:pt x="6096" y="6501"/>
                    </a:cubicBezTo>
                    <a:cubicBezTo>
                      <a:pt x="6120" y="6346"/>
                      <a:pt x="6132" y="6180"/>
                      <a:pt x="6168" y="6013"/>
                    </a:cubicBezTo>
                    <a:cubicBezTo>
                      <a:pt x="6537" y="3810"/>
                      <a:pt x="7609" y="1643"/>
                      <a:pt x="8990" y="346"/>
                    </a:cubicBezTo>
                    <a:lnTo>
                      <a:pt x="8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24"/>
              <p:cNvSpPr/>
              <p:nvPr/>
            </p:nvSpPr>
            <p:spPr>
              <a:xfrm>
                <a:off x="1821950" y="5686250"/>
                <a:ext cx="624500" cy="553650"/>
              </a:xfrm>
              <a:custGeom>
                <a:avLst/>
                <a:gdLst/>
                <a:ahLst/>
                <a:cxnLst/>
                <a:rect l="l" t="t" r="r" b="b"/>
                <a:pathLst>
                  <a:path w="24980" h="22146" extrusionOk="0">
                    <a:moveTo>
                      <a:pt x="24694" y="0"/>
                    </a:moveTo>
                    <a:cubicBezTo>
                      <a:pt x="23420" y="1012"/>
                      <a:pt x="22610" y="2810"/>
                      <a:pt x="22241" y="3798"/>
                    </a:cubicBezTo>
                    <a:cubicBezTo>
                      <a:pt x="22110" y="4120"/>
                      <a:pt x="22003" y="4453"/>
                      <a:pt x="21884" y="4775"/>
                    </a:cubicBezTo>
                    <a:cubicBezTo>
                      <a:pt x="21539" y="5739"/>
                      <a:pt x="21193" y="6727"/>
                      <a:pt x="20681" y="7608"/>
                    </a:cubicBezTo>
                    <a:cubicBezTo>
                      <a:pt x="20455" y="7977"/>
                      <a:pt x="20181" y="8335"/>
                      <a:pt x="19931" y="8692"/>
                    </a:cubicBezTo>
                    <a:cubicBezTo>
                      <a:pt x="19586" y="9168"/>
                      <a:pt x="19229" y="9668"/>
                      <a:pt x="18955" y="10204"/>
                    </a:cubicBezTo>
                    <a:cubicBezTo>
                      <a:pt x="18610" y="10883"/>
                      <a:pt x="18395" y="11609"/>
                      <a:pt x="18193" y="12323"/>
                    </a:cubicBezTo>
                    <a:cubicBezTo>
                      <a:pt x="18062" y="12788"/>
                      <a:pt x="17919" y="13276"/>
                      <a:pt x="17740" y="13716"/>
                    </a:cubicBezTo>
                    <a:cubicBezTo>
                      <a:pt x="17550" y="14216"/>
                      <a:pt x="17312" y="14693"/>
                      <a:pt x="17086" y="15145"/>
                    </a:cubicBezTo>
                    <a:cubicBezTo>
                      <a:pt x="16931" y="15466"/>
                      <a:pt x="16764" y="15800"/>
                      <a:pt x="16609" y="16133"/>
                    </a:cubicBezTo>
                    <a:cubicBezTo>
                      <a:pt x="16216" y="17026"/>
                      <a:pt x="15919" y="17979"/>
                      <a:pt x="15633" y="18884"/>
                    </a:cubicBezTo>
                    <a:lnTo>
                      <a:pt x="14883" y="21265"/>
                    </a:lnTo>
                    <a:cubicBezTo>
                      <a:pt x="14740" y="21122"/>
                      <a:pt x="14585" y="20967"/>
                      <a:pt x="14442" y="20800"/>
                    </a:cubicBezTo>
                    <a:cubicBezTo>
                      <a:pt x="13311" y="19634"/>
                      <a:pt x="12025" y="18324"/>
                      <a:pt x="10799" y="17407"/>
                    </a:cubicBezTo>
                    <a:lnTo>
                      <a:pt x="10466" y="17169"/>
                    </a:lnTo>
                    <a:cubicBezTo>
                      <a:pt x="9847" y="16717"/>
                      <a:pt x="9204" y="16252"/>
                      <a:pt x="8680" y="15681"/>
                    </a:cubicBezTo>
                    <a:cubicBezTo>
                      <a:pt x="8489" y="15466"/>
                      <a:pt x="8299" y="15205"/>
                      <a:pt x="8096" y="14966"/>
                    </a:cubicBezTo>
                    <a:cubicBezTo>
                      <a:pt x="7858" y="14669"/>
                      <a:pt x="7620" y="14371"/>
                      <a:pt x="7358" y="14097"/>
                    </a:cubicBezTo>
                    <a:cubicBezTo>
                      <a:pt x="6930" y="13657"/>
                      <a:pt x="6418" y="13300"/>
                      <a:pt x="5929" y="12966"/>
                    </a:cubicBezTo>
                    <a:cubicBezTo>
                      <a:pt x="5739" y="12823"/>
                      <a:pt x="5537" y="12692"/>
                      <a:pt x="5358" y="12561"/>
                    </a:cubicBezTo>
                    <a:cubicBezTo>
                      <a:pt x="2822" y="10680"/>
                      <a:pt x="929" y="7561"/>
                      <a:pt x="453" y="4418"/>
                    </a:cubicBezTo>
                    <a:lnTo>
                      <a:pt x="0" y="4489"/>
                    </a:lnTo>
                    <a:cubicBezTo>
                      <a:pt x="512" y="7739"/>
                      <a:pt x="2465" y="10978"/>
                      <a:pt x="5096" y="12930"/>
                    </a:cubicBezTo>
                    <a:cubicBezTo>
                      <a:pt x="5287" y="13085"/>
                      <a:pt x="5477" y="13216"/>
                      <a:pt x="5679" y="13347"/>
                    </a:cubicBezTo>
                    <a:cubicBezTo>
                      <a:pt x="6180" y="13704"/>
                      <a:pt x="6644" y="14038"/>
                      <a:pt x="7049" y="14431"/>
                    </a:cubicBezTo>
                    <a:cubicBezTo>
                      <a:pt x="7299" y="14693"/>
                      <a:pt x="7501" y="14966"/>
                      <a:pt x="7739" y="15264"/>
                    </a:cubicBezTo>
                    <a:cubicBezTo>
                      <a:pt x="7942" y="15526"/>
                      <a:pt x="8132" y="15776"/>
                      <a:pt x="8358" y="16014"/>
                    </a:cubicBezTo>
                    <a:cubicBezTo>
                      <a:pt x="8906" y="16621"/>
                      <a:pt x="9573" y="17098"/>
                      <a:pt x="10216" y="17562"/>
                    </a:cubicBezTo>
                    <a:lnTo>
                      <a:pt x="10537" y="17800"/>
                    </a:lnTo>
                    <a:cubicBezTo>
                      <a:pt x="11752" y="18681"/>
                      <a:pt x="13014" y="19991"/>
                      <a:pt x="14133" y="21134"/>
                    </a:cubicBezTo>
                    <a:cubicBezTo>
                      <a:pt x="14371" y="21396"/>
                      <a:pt x="14609" y="21634"/>
                      <a:pt x="14847" y="21872"/>
                    </a:cubicBezTo>
                    <a:lnTo>
                      <a:pt x="15109" y="22146"/>
                    </a:lnTo>
                    <a:lnTo>
                      <a:pt x="16097" y="18991"/>
                    </a:lnTo>
                    <a:cubicBezTo>
                      <a:pt x="16371" y="18074"/>
                      <a:pt x="16657" y="17157"/>
                      <a:pt x="17050" y="16276"/>
                    </a:cubicBezTo>
                    <a:cubicBezTo>
                      <a:pt x="17193" y="15955"/>
                      <a:pt x="17348" y="15621"/>
                      <a:pt x="17502" y="15312"/>
                    </a:cubicBezTo>
                    <a:cubicBezTo>
                      <a:pt x="17740" y="14835"/>
                      <a:pt x="17979" y="14347"/>
                      <a:pt x="18181" y="13835"/>
                    </a:cubicBezTo>
                    <a:cubicBezTo>
                      <a:pt x="18360" y="13383"/>
                      <a:pt x="18502" y="12883"/>
                      <a:pt x="18633" y="12407"/>
                    </a:cubicBezTo>
                    <a:cubicBezTo>
                      <a:pt x="18836" y="11728"/>
                      <a:pt x="19038" y="11025"/>
                      <a:pt x="19372" y="10383"/>
                    </a:cubicBezTo>
                    <a:cubicBezTo>
                      <a:pt x="19634" y="9871"/>
                      <a:pt x="19979" y="9394"/>
                      <a:pt x="20324" y="8930"/>
                    </a:cubicBezTo>
                    <a:cubicBezTo>
                      <a:pt x="20574" y="8573"/>
                      <a:pt x="20836" y="8204"/>
                      <a:pt x="21074" y="7811"/>
                    </a:cubicBezTo>
                    <a:cubicBezTo>
                      <a:pt x="21634" y="6906"/>
                      <a:pt x="21991" y="5894"/>
                      <a:pt x="22324" y="4906"/>
                    </a:cubicBezTo>
                    <a:cubicBezTo>
                      <a:pt x="22432" y="4584"/>
                      <a:pt x="22551" y="4275"/>
                      <a:pt x="22670" y="3941"/>
                    </a:cubicBezTo>
                    <a:cubicBezTo>
                      <a:pt x="23015" y="3001"/>
                      <a:pt x="23789" y="1298"/>
                      <a:pt x="24979" y="357"/>
                    </a:cubicBezTo>
                    <a:lnTo>
                      <a:pt x="246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24"/>
              <p:cNvSpPr/>
              <p:nvPr/>
            </p:nvSpPr>
            <p:spPr>
              <a:xfrm>
                <a:off x="1896650" y="5436500"/>
                <a:ext cx="263450" cy="569750"/>
              </a:xfrm>
              <a:custGeom>
                <a:avLst/>
                <a:gdLst/>
                <a:ahLst/>
                <a:cxnLst/>
                <a:rect l="l" t="t" r="r" b="b"/>
                <a:pathLst>
                  <a:path w="10538" h="22790" extrusionOk="0">
                    <a:moveTo>
                      <a:pt x="322" y="1"/>
                    </a:moveTo>
                    <a:lnTo>
                      <a:pt x="322" y="1"/>
                    </a:lnTo>
                    <a:cubicBezTo>
                      <a:pt x="1" y="1382"/>
                      <a:pt x="215" y="2751"/>
                      <a:pt x="501" y="4275"/>
                    </a:cubicBezTo>
                    <a:cubicBezTo>
                      <a:pt x="977" y="6895"/>
                      <a:pt x="1572" y="9657"/>
                      <a:pt x="3037" y="11955"/>
                    </a:cubicBezTo>
                    <a:cubicBezTo>
                      <a:pt x="3239" y="12252"/>
                      <a:pt x="3442" y="12550"/>
                      <a:pt x="3656" y="12848"/>
                    </a:cubicBezTo>
                    <a:cubicBezTo>
                      <a:pt x="3954" y="13253"/>
                      <a:pt x="4239" y="13669"/>
                      <a:pt x="4489" y="14098"/>
                    </a:cubicBezTo>
                    <a:cubicBezTo>
                      <a:pt x="4763" y="14586"/>
                      <a:pt x="5013" y="15110"/>
                      <a:pt x="5227" y="15634"/>
                    </a:cubicBezTo>
                    <a:cubicBezTo>
                      <a:pt x="5347" y="15932"/>
                      <a:pt x="5489" y="16241"/>
                      <a:pt x="5632" y="16539"/>
                    </a:cubicBezTo>
                    <a:cubicBezTo>
                      <a:pt x="6763" y="18908"/>
                      <a:pt x="8514" y="20885"/>
                      <a:pt x="10204" y="22790"/>
                    </a:cubicBezTo>
                    <a:lnTo>
                      <a:pt x="10538" y="22480"/>
                    </a:lnTo>
                    <a:cubicBezTo>
                      <a:pt x="8871" y="20599"/>
                      <a:pt x="7144" y="18646"/>
                      <a:pt x="6049" y="16348"/>
                    </a:cubicBezTo>
                    <a:lnTo>
                      <a:pt x="5644" y="15455"/>
                    </a:lnTo>
                    <a:cubicBezTo>
                      <a:pt x="5418" y="14931"/>
                      <a:pt x="5180" y="14384"/>
                      <a:pt x="4882" y="13872"/>
                    </a:cubicBezTo>
                    <a:cubicBezTo>
                      <a:pt x="4632" y="13407"/>
                      <a:pt x="4335" y="12991"/>
                      <a:pt x="4037" y="12574"/>
                    </a:cubicBezTo>
                    <a:cubicBezTo>
                      <a:pt x="3834" y="12300"/>
                      <a:pt x="3620" y="12002"/>
                      <a:pt x="3430" y="11705"/>
                    </a:cubicBezTo>
                    <a:cubicBezTo>
                      <a:pt x="2001" y="9466"/>
                      <a:pt x="1417" y="6776"/>
                      <a:pt x="941" y="4180"/>
                    </a:cubicBezTo>
                    <a:cubicBezTo>
                      <a:pt x="679" y="2716"/>
                      <a:pt x="477" y="1382"/>
                      <a:pt x="763" y="108"/>
                    </a:cubicBezTo>
                    <a:lnTo>
                      <a:pt x="3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6" name="Google Shape;916;p24"/>
            <p:cNvGrpSpPr/>
            <p:nvPr/>
          </p:nvGrpSpPr>
          <p:grpSpPr>
            <a:xfrm rot="3492532">
              <a:off x="959485" y="4639772"/>
              <a:ext cx="494143" cy="900682"/>
              <a:chOff x="-214625" y="3943775"/>
              <a:chExt cx="458725" cy="836125"/>
            </a:xfrm>
          </p:grpSpPr>
          <p:sp>
            <p:nvSpPr>
              <p:cNvPr id="917" name="Google Shape;917;p24"/>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24"/>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24"/>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4"/>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24"/>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24"/>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24"/>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24"/>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24"/>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24"/>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24"/>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24"/>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9" name="Google Shape;929;p24"/>
            <p:cNvSpPr/>
            <p:nvPr/>
          </p:nvSpPr>
          <p:spPr>
            <a:xfrm rot="2131633">
              <a:off x="264376" y="3526762"/>
              <a:ext cx="148962" cy="301767"/>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24"/>
            <p:cNvSpPr/>
            <p:nvPr/>
          </p:nvSpPr>
          <p:spPr>
            <a:xfrm rot="-2281775">
              <a:off x="1954742" y="4656749"/>
              <a:ext cx="148956" cy="301766"/>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1pPr>
            <a:lvl2pPr lvl="1">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2pPr>
            <a:lvl3pPr lvl="2">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3pPr>
            <a:lvl4pPr lvl="3">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4pPr>
            <a:lvl5pPr lvl="4">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5pPr>
            <a:lvl6pPr lvl="5">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6pPr>
            <a:lvl7pPr lvl="6">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7pPr>
            <a:lvl8pPr lvl="7">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8pPr>
            <a:lvl9pPr lvl="8">
              <a:spcBef>
                <a:spcPts val="0"/>
              </a:spcBef>
              <a:spcAft>
                <a:spcPts val="0"/>
              </a:spcAft>
              <a:buClr>
                <a:schemeClr val="accent4"/>
              </a:buClr>
              <a:buSzPts val="3000"/>
              <a:buFont typeface="Londrina Solid"/>
              <a:buNone/>
              <a:defRPr sz="3000" b="1">
                <a:solidFill>
                  <a:schemeClr val="accent4"/>
                </a:solidFill>
                <a:latin typeface="Londrina Solid"/>
                <a:ea typeface="Londrina Solid"/>
                <a:cs typeface="Londrina Solid"/>
                <a:sym typeface="Londrina Solid"/>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1pPr>
            <a:lvl2pPr marL="914400" lvl="1"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2pPr>
            <a:lvl3pPr marL="1371600" lvl="2"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3pPr>
            <a:lvl4pPr marL="1828800" lvl="3"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4pPr>
            <a:lvl5pPr marL="2286000" lvl="4"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5pPr>
            <a:lvl6pPr marL="2743200" lvl="5"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6pPr>
            <a:lvl7pPr marL="3200400" lvl="6"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7pPr>
            <a:lvl8pPr marL="3657600" lvl="7"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8pPr>
            <a:lvl9pPr marL="4114800" lvl="8" indent="-330200">
              <a:lnSpc>
                <a:spcPct val="100000"/>
              </a:lnSpc>
              <a:spcBef>
                <a:spcPts val="0"/>
              </a:spcBef>
              <a:spcAft>
                <a:spcPts val="0"/>
              </a:spcAft>
              <a:buClr>
                <a:schemeClr val="dk2"/>
              </a:buClr>
              <a:buSzPts val="1600"/>
              <a:buFont typeface="Hind"/>
              <a:buChar char="■"/>
              <a:defRPr sz="1600">
                <a:solidFill>
                  <a:schemeClr val="dk2"/>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60" r:id="rId6"/>
    <p:sldLayoutId id="2147483661" r:id="rId7"/>
    <p:sldLayoutId id="2147483669" r:id="rId8"/>
    <p:sldLayoutId id="2147483670"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11.gi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www.nationalgeographic.co.uk/"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01" name="Google Shape;1256;p34"/>
          <p:cNvSpPr txBox="1">
            <a:spLocks/>
          </p:cNvSpPr>
          <p:nvPr/>
        </p:nvSpPr>
        <p:spPr>
          <a:xfrm>
            <a:off x="199329" y="432626"/>
            <a:ext cx="8944671" cy="5203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r>
              <a:rPr lang="en-US" sz="2600" dirty="0"/>
              <a:t>Did anyone ever think about the amount of waste that we generate?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765" y="953024"/>
            <a:ext cx="5715798" cy="38105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59273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up)">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grpSp>
        <p:nvGrpSpPr>
          <p:cNvPr id="58" name="Google Shape;2650;p76"/>
          <p:cNvGrpSpPr/>
          <p:nvPr/>
        </p:nvGrpSpPr>
        <p:grpSpPr>
          <a:xfrm rot="16200000" flipH="1">
            <a:off x="1541278" y="-1333961"/>
            <a:ext cx="1118679" cy="4050731"/>
            <a:chOff x="5131575" y="5566000"/>
            <a:chExt cx="601300" cy="1873750"/>
          </a:xfrm>
        </p:grpSpPr>
        <p:sp>
          <p:nvSpPr>
            <p:cNvPr id="59"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Rectangle 60"/>
          <p:cNvSpPr/>
          <p:nvPr/>
        </p:nvSpPr>
        <p:spPr>
          <a:xfrm>
            <a:off x="305015" y="417390"/>
            <a:ext cx="3820968" cy="523220"/>
          </a:xfrm>
          <a:prstGeom prst="rect">
            <a:avLst/>
          </a:prstGeom>
        </p:spPr>
        <p:txBody>
          <a:bodyPr wrap="square">
            <a:spAutoFit/>
          </a:bodyPr>
          <a:lstStyle/>
          <a:p>
            <a:pPr algn="ctr" defTabSz="914126"/>
            <a:r>
              <a:rPr lang="en-US" sz="2800" b="1" dirty="0">
                <a:solidFill>
                  <a:srgbClr val="235233"/>
                </a:solidFill>
                <a:latin typeface="Londrina Solid" panose="020B0604020202020204" charset="0"/>
                <a:cs typeface="+mj-cs"/>
              </a:rPr>
              <a:t>Different types of plastic </a:t>
            </a:r>
          </a:p>
        </p:txBody>
      </p:sp>
      <p:sp>
        <p:nvSpPr>
          <p:cNvPr id="62" name="Google Shape;1327;p34"/>
          <p:cNvSpPr txBox="1">
            <a:spLocks/>
          </p:cNvSpPr>
          <p:nvPr/>
        </p:nvSpPr>
        <p:spPr>
          <a:xfrm>
            <a:off x="-221184" y="293314"/>
            <a:ext cx="972542" cy="647296"/>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 sz="2800" dirty="0">
                <a:solidFill>
                  <a:schemeClr val="bg1"/>
                </a:solidFill>
                <a:latin typeface="Londrina Solid" panose="020B0604020202020204" charset="0"/>
              </a:rPr>
              <a:t>1</a:t>
            </a:r>
          </a:p>
        </p:txBody>
      </p:sp>
      <p:sp>
        <p:nvSpPr>
          <p:cNvPr id="72" name="TextBox 71"/>
          <p:cNvSpPr txBox="1"/>
          <p:nvPr/>
        </p:nvSpPr>
        <p:spPr>
          <a:xfrm>
            <a:off x="751357" y="1374821"/>
            <a:ext cx="4584317" cy="307777"/>
          </a:xfrm>
          <a:prstGeom prst="rect">
            <a:avLst/>
          </a:prstGeom>
          <a:noFill/>
        </p:spPr>
        <p:txBody>
          <a:bodyPr wrap="square" rtlCol="0">
            <a:spAutoFit/>
          </a:bodyPr>
          <a:lstStyle/>
          <a:p>
            <a:r>
              <a:rPr lang="en-US" b="1" dirty="0">
                <a:latin typeface="Londrina Solid" panose="020B0604020202020204" charset="0"/>
              </a:rPr>
              <a:t>Firstly, there are two major categories of plastic: </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546" y="1771658"/>
            <a:ext cx="1450616" cy="432784"/>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3350" y="1740745"/>
            <a:ext cx="1286739" cy="494610"/>
          </a:xfrm>
          <a:prstGeom prst="rect">
            <a:avLst/>
          </a:prstGeom>
        </p:spPr>
      </p:pic>
      <p:sp>
        <p:nvSpPr>
          <p:cNvPr id="80" name="TextBox 79"/>
          <p:cNvSpPr txBox="1"/>
          <p:nvPr/>
        </p:nvSpPr>
        <p:spPr>
          <a:xfrm>
            <a:off x="1148261" y="2234002"/>
            <a:ext cx="3316298" cy="523220"/>
          </a:xfrm>
          <a:prstGeom prst="rect">
            <a:avLst/>
          </a:prstGeom>
          <a:noFill/>
        </p:spPr>
        <p:txBody>
          <a:bodyPr wrap="square" rtlCol="0">
            <a:spAutoFit/>
          </a:bodyPr>
          <a:lstStyle/>
          <a:p>
            <a:pPr algn="ctr"/>
            <a:r>
              <a:rPr lang="en-US" dirty="0">
                <a:latin typeface="Londrina Solid" panose="020B0604020202020204" charset="0"/>
              </a:rPr>
              <a:t>can’t be remelted - once they take shape, they will be solidified forever.</a:t>
            </a:r>
          </a:p>
        </p:txBody>
      </p:sp>
      <p:sp>
        <p:nvSpPr>
          <p:cNvPr id="81" name="TextBox 80"/>
          <p:cNvSpPr txBox="1"/>
          <p:nvPr/>
        </p:nvSpPr>
        <p:spPr>
          <a:xfrm>
            <a:off x="4513274" y="2229160"/>
            <a:ext cx="4230150" cy="523220"/>
          </a:xfrm>
          <a:prstGeom prst="rect">
            <a:avLst/>
          </a:prstGeom>
          <a:noFill/>
        </p:spPr>
        <p:txBody>
          <a:bodyPr wrap="square" rtlCol="0">
            <a:spAutoFit/>
          </a:bodyPr>
          <a:lstStyle/>
          <a:p>
            <a:pPr algn="ctr"/>
            <a:r>
              <a:rPr lang="en-US" dirty="0">
                <a:latin typeface="Londrina Solid" panose="020B0604020202020204" charset="0"/>
              </a:rPr>
              <a:t>Can be remelted - re shape, in which when they are heated, they melt to a liquid and when they cool they become hard</a:t>
            </a:r>
          </a:p>
        </p:txBody>
      </p:sp>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478" y="2856740"/>
            <a:ext cx="2941864" cy="2033954"/>
          </a:xfrm>
          <a:prstGeom prst="rect">
            <a:avLst/>
          </a:prstGeom>
        </p:spPr>
      </p:pic>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8611" y="2856740"/>
            <a:ext cx="2799475" cy="2135275"/>
          </a:xfrm>
          <a:prstGeom prst="rect">
            <a:avLst/>
          </a:prstGeom>
        </p:spPr>
      </p:pic>
    </p:spTree>
    <p:extLst>
      <p:ext uri="{BB962C8B-B14F-4D97-AF65-F5344CB8AC3E}">
        <p14:creationId xmlns:p14="http://schemas.microsoft.com/office/powerpoint/2010/main" val="39574068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par>
                                <p:cTn id="8" presetID="16" presetClass="entr" presetSubtype="21"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arn(inVertical)">
                                      <p:cBhvr>
                                        <p:cTn id="10" dur="500"/>
                                        <p:tgtEl>
                                          <p:spTgt spid="5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up)">
                                      <p:cBhvr>
                                        <p:cTn id="19" dur="500"/>
                                        <p:tgtEl>
                                          <p:spTgt spid="7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wipe(up)">
                                      <p:cBhvr>
                                        <p:cTn id="24" dur="500"/>
                                        <p:tgtEl>
                                          <p:spTgt spid="74"/>
                                        </p:tgtEl>
                                      </p:cBhvr>
                                    </p:animEffect>
                                  </p:childTnLst>
                                </p:cTn>
                              </p:par>
                              <p:par>
                                <p:cTn id="25" presetID="22" presetClass="entr" presetSubtype="1"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up)">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1000"/>
                                        <p:tgtEl>
                                          <p:spTgt spid="80"/>
                                        </p:tgtEl>
                                      </p:cBhvr>
                                    </p:animEffect>
                                    <p:anim calcmode="lin" valueType="num">
                                      <p:cBhvr>
                                        <p:cTn id="33" dur="1000" fill="hold"/>
                                        <p:tgtEl>
                                          <p:spTgt spid="80"/>
                                        </p:tgtEl>
                                        <p:attrNameLst>
                                          <p:attrName>ppt_x</p:attrName>
                                        </p:attrNameLst>
                                      </p:cBhvr>
                                      <p:tavLst>
                                        <p:tav tm="0">
                                          <p:val>
                                            <p:strVal val="#ppt_x"/>
                                          </p:val>
                                        </p:tav>
                                        <p:tav tm="100000">
                                          <p:val>
                                            <p:strVal val="#ppt_x"/>
                                          </p:val>
                                        </p:tav>
                                      </p:tavLst>
                                    </p:anim>
                                    <p:anim calcmode="lin" valueType="num">
                                      <p:cBhvr>
                                        <p:cTn id="34" dur="1000" fill="hold"/>
                                        <p:tgtEl>
                                          <p:spTgt spid="8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1000"/>
                                        <p:tgtEl>
                                          <p:spTgt spid="81"/>
                                        </p:tgtEl>
                                      </p:cBhvr>
                                    </p:animEffect>
                                    <p:anim calcmode="lin" valueType="num">
                                      <p:cBhvr>
                                        <p:cTn id="38" dur="1000" fill="hold"/>
                                        <p:tgtEl>
                                          <p:spTgt spid="81"/>
                                        </p:tgtEl>
                                        <p:attrNameLst>
                                          <p:attrName>ppt_x</p:attrName>
                                        </p:attrNameLst>
                                      </p:cBhvr>
                                      <p:tavLst>
                                        <p:tav tm="0">
                                          <p:val>
                                            <p:strVal val="#ppt_x"/>
                                          </p:val>
                                        </p:tav>
                                        <p:tav tm="100000">
                                          <p:val>
                                            <p:strVal val="#ppt_x"/>
                                          </p:val>
                                        </p:tav>
                                      </p:tavLst>
                                    </p:anim>
                                    <p:anim calcmode="lin" valueType="num">
                                      <p:cBhvr>
                                        <p:cTn id="3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wipe(up)">
                                      <p:cBhvr>
                                        <p:cTn id="44" dur="500"/>
                                        <p:tgtEl>
                                          <p:spTgt spid="82"/>
                                        </p:tgtEl>
                                      </p:cBhvr>
                                    </p:animEffect>
                                  </p:childTnLst>
                                </p:cTn>
                              </p:par>
                              <p:par>
                                <p:cTn id="45" presetID="22" presetClass="entr" presetSubtype="1"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72" grpId="0"/>
      <p:bldP spid="80" grpId="0"/>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14" name="Google Shape;1930;p43"/>
          <p:cNvSpPr/>
          <p:nvPr/>
        </p:nvSpPr>
        <p:spPr>
          <a:xfrm rot="654232">
            <a:off x="820450" y="310927"/>
            <a:ext cx="6710161" cy="2562737"/>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931;p43"/>
          <p:cNvSpPr txBox="1">
            <a:spLocks noGrp="1"/>
          </p:cNvSpPr>
          <p:nvPr>
            <p:ph type="title"/>
          </p:nvPr>
        </p:nvSpPr>
        <p:spPr>
          <a:xfrm>
            <a:off x="1291200" y="757135"/>
            <a:ext cx="6228600" cy="1662300"/>
          </a:xfrm>
          <a:prstGeom prst="rect">
            <a:avLst/>
          </a:prstGeom>
        </p:spPr>
        <p:txBody>
          <a:bodyPr spcFirstLastPara="1" wrap="square" lIns="91425" tIns="91425" rIns="91425" bIns="91425" anchor="ctr" anchorCtr="0">
            <a:noAutofit/>
          </a:bodyPr>
          <a:lstStyle/>
          <a:p>
            <a:pPr algn="ctr"/>
            <a:r>
              <a:rPr lang="en-US" dirty="0"/>
              <a:t>thankfully, 80% of plastics in the world are thermoplastics meaning they can be recycled and transformed</a:t>
            </a:r>
            <a:endParaRPr dirty="0"/>
          </a:p>
        </p:txBody>
      </p:sp>
      <p:grpSp>
        <p:nvGrpSpPr>
          <p:cNvPr id="21" name="Google Shape;1990;p43"/>
          <p:cNvGrpSpPr/>
          <p:nvPr/>
        </p:nvGrpSpPr>
        <p:grpSpPr>
          <a:xfrm rot="1324486" flipH="1">
            <a:off x="7378940" y="876031"/>
            <a:ext cx="633161" cy="1838458"/>
            <a:chOff x="6512944" y="2975654"/>
            <a:chExt cx="1594853" cy="4630848"/>
          </a:xfrm>
        </p:grpSpPr>
        <p:grpSp>
          <p:nvGrpSpPr>
            <p:cNvPr id="22" name="Google Shape;1991;p43"/>
            <p:cNvGrpSpPr/>
            <p:nvPr/>
          </p:nvGrpSpPr>
          <p:grpSpPr>
            <a:xfrm>
              <a:off x="6512944" y="2975654"/>
              <a:ext cx="1594853" cy="4630848"/>
              <a:chOff x="1460575" y="5630575"/>
              <a:chExt cx="645350" cy="1873775"/>
            </a:xfrm>
          </p:grpSpPr>
          <p:sp>
            <p:nvSpPr>
              <p:cNvPr id="24" name="Google Shape;1992;p4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993;p4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Google Shape;1994;p4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718" y="1986651"/>
            <a:ext cx="1450616" cy="43278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784" t="13898" r="19921" b="14525"/>
          <a:stretch/>
        </p:blipFill>
        <p:spPr>
          <a:xfrm>
            <a:off x="902538" y="3005586"/>
            <a:ext cx="1101306" cy="135223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3289" t="13897" r="24318" b="10835"/>
          <a:stretch/>
        </p:blipFill>
        <p:spPr>
          <a:xfrm>
            <a:off x="2085994" y="3014490"/>
            <a:ext cx="997673" cy="1348351"/>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25811" t="14635" r="24749" b="12312"/>
          <a:stretch/>
        </p:blipFill>
        <p:spPr>
          <a:xfrm>
            <a:off x="3165817" y="3016998"/>
            <a:ext cx="909124" cy="134333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26425" t="15516" r="24136" b="12906"/>
          <a:stretch/>
        </p:blipFill>
        <p:spPr>
          <a:xfrm>
            <a:off x="4157091" y="3014490"/>
            <a:ext cx="927870" cy="1343334"/>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24348" t="15703" r="23259" b="17884"/>
          <a:stretch/>
        </p:blipFill>
        <p:spPr>
          <a:xfrm>
            <a:off x="5167111" y="3014490"/>
            <a:ext cx="1054901" cy="1337199"/>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21739" t="12474" r="22917" b="15949"/>
          <a:stretch/>
        </p:blipFill>
        <p:spPr>
          <a:xfrm>
            <a:off x="6304162" y="3014490"/>
            <a:ext cx="1033917" cy="1337199"/>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24802" t="12272" r="24393" b="24268"/>
          <a:stretch/>
        </p:blipFill>
        <p:spPr>
          <a:xfrm>
            <a:off x="7420230" y="3005586"/>
            <a:ext cx="1072018" cy="1339033"/>
          </a:xfrm>
          <a:prstGeom prst="rect">
            <a:avLst/>
          </a:prstGeom>
        </p:spPr>
      </p:pic>
      <p:cxnSp>
        <p:nvCxnSpPr>
          <p:cNvPr id="99" name="Elbow Connector 98"/>
          <p:cNvCxnSpPr>
            <a:stCxn id="40" idx="2"/>
            <a:endCxn id="5" idx="0"/>
          </p:cNvCxnSpPr>
          <p:nvPr/>
        </p:nvCxnSpPr>
        <p:spPr>
          <a:xfrm rot="5400000">
            <a:off x="2744034" y="1128593"/>
            <a:ext cx="586151" cy="3167835"/>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3" name="Elbow Connector 98"/>
          <p:cNvCxnSpPr>
            <a:stCxn id="40" idx="2"/>
            <a:endCxn id="6" idx="0"/>
          </p:cNvCxnSpPr>
          <p:nvPr/>
        </p:nvCxnSpPr>
        <p:spPr>
          <a:xfrm rot="5400000">
            <a:off x="3305402" y="1698865"/>
            <a:ext cx="595055" cy="2036195"/>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6" name="Elbow Connector 98"/>
          <p:cNvCxnSpPr>
            <a:stCxn id="40" idx="2"/>
            <a:endCxn id="7" idx="0"/>
          </p:cNvCxnSpPr>
          <p:nvPr/>
        </p:nvCxnSpPr>
        <p:spPr>
          <a:xfrm rot="5400000">
            <a:off x="3821922" y="2217893"/>
            <a:ext cx="597563" cy="1000647"/>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4" name="Elbow Connector 98"/>
          <p:cNvCxnSpPr>
            <a:stCxn id="40" idx="2"/>
            <a:endCxn id="8" idx="0"/>
          </p:cNvCxnSpPr>
          <p:nvPr/>
        </p:nvCxnSpPr>
        <p:spPr>
          <a:xfrm rot="5400000">
            <a:off x="4323499" y="2716962"/>
            <a:ext cx="595055" cy="12700"/>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7" name="Elbow Connector 98"/>
          <p:cNvCxnSpPr>
            <a:stCxn id="40" idx="2"/>
            <a:endCxn id="9" idx="0"/>
          </p:cNvCxnSpPr>
          <p:nvPr/>
        </p:nvCxnSpPr>
        <p:spPr>
          <a:xfrm rot="16200000" flipH="1">
            <a:off x="4860267" y="2180194"/>
            <a:ext cx="595055" cy="1073536"/>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0" name="Elbow Connector 98"/>
          <p:cNvCxnSpPr>
            <a:stCxn id="40" idx="2"/>
            <a:endCxn id="10" idx="0"/>
          </p:cNvCxnSpPr>
          <p:nvPr/>
        </p:nvCxnSpPr>
        <p:spPr>
          <a:xfrm rot="16200000" flipH="1">
            <a:off x="5423546" y="1616914"/>
            <a:ext cx="595055" cy="2200095"/>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1" name="Elbow Connector 98"/>
          <p:cNvCxnSpPr>
            <a:stCxn id="40" idx="2"/>
            <a:endCxn id="11" idx="0"/>
          </p:cNvCxnSpPr>
          <p:nvPr/>
        </p:nvCxnSpPr>
        <p:spPr>
          <a:xfrm rot="16200000" flipH="1">
            <a:off x="5995557" y="1044903"/>
            <a:ext cx="586151" cy="3335213"/>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151" name="Google Shape;1823;p41"/>
          <p:cNvSpPr/>
          <p:nvPr/>
        </p:nvSpPr>
        <p:spPr>
          <a:xfrm rot="2103596">
            <a:off x="108704" y="-70260"/>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2" name="Picture 2" descr="Plastic Recycling &amp; Resin Identification Codes | Maxpack"/>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114187" y="80494"/>
            <a:ext cx="1299921" cy="8666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53" name="Google Shape;1985;p43"/>
          <p:cNvGrpSpPr/>
          <p:nvPr/>
        </p:nvGrpSpPr>
        <p:grpSpPr>
          <a:xfrm rot="19518147">
            <a:off x="644374" y="792653"/>
            <a:ext cx="633161" cy="1838458"/>
            <a:chOff x="6512944" y="2975654"/>
            <a:chExt cx="1594853" cy="4630848"/>
          </a:xfrm>
        </p:grpSpPr>
        <p:grpSp>
          <p:nvGrpSpPr>
            <p:cNvPr id="154" name="Google Shape;1986;p43"/>
            <p:cNvGrpSpPr/>
            <p:nvPr/>
          </p:nvGrpSpPr>
          <p:grpSpPr>
            <a:xfrm>
              <a:off x="6512944" y="2975654"/>
              <a:ext cx="1594853" cy="4630848"/>
              <a:chOff x="1460575" y="5630575"/>
              <a:chExt cx="645350" cy="1873775"/>
            </a:xfrm>
          </p:grpSpPr>
          <p:sp>
            <p:nvSpPr>
              <p:cNvPr id="156" name="Google Shape;1987;p4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988;p4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5" name="Google Shape;1989;p4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7316647" y="27188"/>
            <a:ext cx="1279183" cy="400110"/>
          </a:xfrm>
          <a:prstGeom prst="rect">
            <a:avLst/>
          </a:prstGeom>
          <a:noFill/>
        </p:spPr>
        <p:txBody>
          <a:bodyPr wrap="square" rtlCol="0">
            <a:spAutoFit/>
          </a:bodyPr>
          <a:lstStyle/>
          <a:p>
            <a:r>
              <a:rPr lang="en-US" sz="2000" b="1" dirty="0">
                <a:solidFill>
                  <a:srgbClr val="235233"/>
                </a:solidFill>
              </a:rPr>
              <a:t>Cont’d</a:t>
            </a:r>
          </a:p>
        </p:txBody>
      </p:sp>
    </p:spTree>
    <p:extLst>
      <p:ext uri="{BB962C8B-B14F-4D97-AF65-F5344CB8AC3E}">
        <p14:creationId xmlns:p14="http://schemas.microsoft.com/office/powerpoint/2010/main" val="327309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53"/>
                                        </p:tgtEl>
                                        <p:attrNameLst>
                                          <p:attrName>style.visibility</p:attrName>
                                        </p:attrNameLst>
                                      </p:cBhvr>
                                      <p:to>
                                        <p:strVal val="visible"/>
                                      </p:to>
                                    </p:set>
                                    <p:animEffect transition="in" filter="wipe(up)">
                                      <p:cBhvr>
                                        <p:cTn id="14" dur="500"/>
                                        <p:tgtEl>
                                          <p:spTgt spid="153"/>
                                        </p:tgtEl>
                                      </p:cBhvr>
                                    </p:animEffect>
                                  </p:childTnLst>
                                </p:cTn>
                              </p:par>
                              <p:par>
                                <p:cTn id="15" presetID="22" presetClass="entr" presetSubtype="1"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wipe(right)">
                                      <p:cBhvr>
                                        <p:cTn id="27" dur="500"/>
                                        <p:tgtEl>
                                          <p:spTgt spid="99"/>
                                        </p:tgtEl>
                                      </p:cBhvr>
                                    </p:animEffect>
                                  </p:childTnLst>
                                </p:cTn>
                              </p:par>
                              <p:par>
                                <p:cTn id="28" presetID="22" presetClass="entr" presetSubtype="1"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500"/>
                                        <p:tgtEl>
                                          <p:spTgt spid="103"/>
                                        </p:tgtEl>
                                      </p:cBhvr>
                                    </p:animEffect>
                                  </p:childTnLst>
                                </p:cTn>
                              </p:par>
                              <p:par>
                                <p:cTn id="36" presetID="22" presetClass="entr" presetSubtype="1"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up)">
                                      <p:cBhvr>
                                        <p:cTn id="43" dur="500"/>
                                        <p:tgtEl>
                                          <p:spTgt spid="106"/>
                                        </p:tgtEl>
                                      </p:cBhvr>
                                    </p:animEffect>
                                  </p:childTnLst>
                                </p:cTn>
                              </p:par>
                              <p:par>
                                <p:cTn id="44" presetID="22" presetClass="entr" presetSubtype="1"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wipe(up)">
                                      <p:cBhvr>
                                        <p:cTn id="51" dur="500"/>
                                        <p:tgtEl>
                                          <p:spTgt spid="114"/>
                                        </p:tgtEl>
                                      </p:cBhvr>
                                    </p:animEffect>
                                  </p:childTnLst>
                                </p:cTn>
                              </p:par>
                              <p:par>
                                <p:cTn id="52" presetID="22" presetClass="entr" presetSubtype="1"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up)">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wipe(up)">
                                      <p:cBhvr>
                                        <p:cTn id="59" dur="500"/>
                                        <p:tgtEl>
                                          <p:spTgt spid="117"/>
                                        </p:tgtEl>
                                      </p:cBhvr>
                                    </p:animEffect>
                                  </p:childTnLst>
                                </p:cTn>
                              </p:par>
                              <p:par>
                                <p:cTn id="60" presetID="22" presetClass="entr" presetSubtype="1"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wipe(up)">
                                      <p:cBhvr>
                                        <p:cTn id="67" dur="500"/>
                                        <p:tgtEl>
                                          <p:spTgt spid="120"/>
                                        </p:tgtEl>
                                      </p:cBhvr>
                                    </p:animEffect>
                                  </p:childTnLst>
                                </p:cTn>
                              </p:par>
                              <p:par>
                                <p:cTn id="68" presetID="22" presetClass="entr" presetSubtype="1"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wipe(left)">
                                      <p:cBhvr>
                                        <p:cTn id="75" dur="500"/>
                                        <p:tgtEl>
                                          <p:spTgt spid="141"/>
                                        </p:tgtEl>
                                      </p:cBhvr>
                                    </p:animEffect>
                                  </p:childTnLst>
                                </p:cTn>
                              </p:par>
                              <p:par>
                                <p:cTn id="76" presetID="22" presetClass="entr" presetSubtype="1"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up)">
                                      <p:cBhvr>
                                        <p:cTn id="7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grpSp>
        <p:nvGrpSpPr>
          <p:cNvPr id="260" name="Google Shape;2650;p76"/>
          <p:cNvGrpSpPr/>
          <p:nvPr/>
        </p:nvGrpSpPr>
        <p:grpSpPr>
          <a:xfrm rot="16200000" flipH="1">
            <a:off x="1541277" y="-1349777"/>
            <a:ext cx="1118679" cy="4050731"/>
            <a:chOff x="5131575" y="5566000"/>
            <a:chExt cx="601300" cy="1873750"/>
          </a:xfrm>
        </p:grpSpPr>
        <p:sp>
          <p:nvSpPr>
            <p:cNvPr id="261"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4" name="Google Shape;1327;p34"/>
          <p:cNvSpPr txBox="1">
            <a:spLocks/>
          </p:cNvSpPr>
          <p:nvPr/>
        </p:nvSpPr>
        <p:spPr>
          <a:xfrm>
            <a:off x="-221184" y="293314"/>
            <a:ext cx="972542" cy="647296"/>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 sz="2800" dirty="0">
                <a:solidFill>
                  <a:schemeClr val="bg1"/>
                </a:solidFill>
                <a:latin typeface="Londrina Solid" panose="020B0604020202020204" charset="0"/>
              </a:rPr>
              <a:t>2</a:t>
            </a:r>
          </a:p>
        </p:txBody>
      </p:sp>
      <p:sp>
        <p:nvSpPr>
          <p:cNvPr id="265" name="Freeform 10"/>
          <p:cNvSpPr>
            <a:spLocks/>
          </p:cNvSpPr>
          <p:nvPr/>
        </p:nvSpPr>
        <p:spPr bwMode="auto">
          <a:xfrm>
            <a:off x="-1" y="1498117"/>
            <a:ext cx="1682885" cy="592302"/>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84DAA9"/>
          </a:solidFill>
          <a:ln w="28575">
            <a:solidFill>
              <a:schemeClr val="tx1">
                <a:lumMod val="95000"/>
                <a:lumOff val="5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Calibri Light" charset="0"/>
              <a:ea typeface="Calibri Light" charset="0"/>
              <a:cs typeface="Calibri Light" charset="0"/>
            </a:endParaRPr>
          </a:p>
        </p:txBody>
      </p:sp>
      <p:sp>
        <p:nvSpPr>
          <p:cNvPr id="266" name="TextBox 265"/>
          <p:cNvSpPr txBox="1"/>
          <p:nvPr/>
        </p:nvSpPr>
        <p:spPr>
          <a:xfrm>
            <a:off x="279464" y="1609602"/>
            <a:ext cx="1123953" cy="369332"/>
          </a:xfrm>
          <a:prstGeom prst="rect">
            <a:avLst/>
          </a:prstGeom>
          <a:noFill/>
        </p:spPr>
        <p:txBody>
          <a:bodyPr wrap="square" rtlCol="0">
            <a:spAutoFit/>
          </a:bodyPr>
          <a:lstStyle/>
          <a:p>
            <a:r>
              <a:rPr lang="en-US" sz="1800" b="1" dirty="0">
                <a:latin typeface="Londrina Solid" panose="020B0604020202020204" charset="0"/>
                <a:cs typeface="Times New Roman" panose="02020603050405020304" pitchFamily="18" charset="0"/>
              </a:rPr>
              <a:t>Fact 1:-</a:t>
            </a:r>
          </a:p>
        </p:txBody>
      </p:sp>
      <p:pic>
        <p:nvPicPr>
          <p:cNvPr id="268" name="Picture 2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872" y="1322962"/>
            <a:ext cx="5385347" cy="3725694"/>
          </a:xfrm>
          <a:prstGeom prst="rect">
            <a:avLst/>
          </a:prstGeom>
        </p:spPr>
      </p:pic>
      <p:sp>
        <p:nvSpPr>
          <p:cNvPr id="4" name="Rectangle 3"/>
          <p:cNvSpPr/>
          <p:nvPr/>
        </p:nvSpPr>
        <p:spPr>
          <a:xfrm>
            <a:off x="751357" y="280822"/>
            <a:ext cx="3182281" cy="954107"/>
          </a:xfrm>
          <a:prstGeom prst="rect">
            <a:avLst/>
          </a:prstGeom>
        </p:spPr>
        <p:txBody>
          <a:bodyPr wrap="none">
            <a:spAutoFit/>
          </a:bodyPr>
          <a:lstStyle/>
          <a:p>
            <a:pPr algn="ctr"/>
            <a:r>
              <a:rPr lang="en-US" sz="2800" dirty="0">
                <a:solidFill>
                  <a:srgbClr val="235233"/>
                </a:solidFill>
                <a:latin typeface="Londrina Solid" panose="020B0604020202020204" charset="0"/>
              </a:rPr>
              <a:t>Shocking facts about </a:t>
            </a:r>
          </a:p>
          <a:p>
            <a:pPr algn="ctr"/>
            <a:r>
              <a:rPr lang="en-US" sz="2800" dirty="0">
                <a:solidFill>
                  <a:srgbClr val="235233"/>
                </a:solidFill>
                <a:latin typeface="Londrina Solid" panose="020B0604020202020204" charset="0"/>
              </a:rPr>
              <a:t>plastic</a:t>
            </a:r>
          </a:p>
        </p:txBody>
      </p:sp>
      <p:sp>
        <p:nvSpPr>
          <p:cNvPr id="5" name="Rounded Rectangle 4"/>
          <p:cNvSpPr/>
          <p:nvPr/>
        </p:nvSpPr>
        <p:spPr>
          <a:xfrm>
            <a:off x="279464" y="2201904"/>
            <a:ext cx="3003213" cy="1601611"/>
          </a:xfrm>
          <a:prstGeom prst="roundRect">
            <a:avLst/>
          </a:prstGeom>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231F20"/>
                </a:solidFill>
                <a:latin typeface="Londrina Solid" panose="020B0604020202020204" charset="0"/>
              </a:rPr>
              <a:t>Around 300 million metric tons of plastic are being produced yearly, The amount of plastic produced in a year is roughly the same as the entire weight of humanity.</a:t>
            </a:r>
          </a:p>
        </p:txBody>
      </p:sp>
      <p:sp>
        <p:nvSpPr>
          <p:cNvPr id="274" name="Freeform 10"/>
          <p:cNvSpPr>
            <a:spLocks/>
          </p:cNvSpPr>
          <p:nvPr/>
        </p:nvSpPr>
        <p:spPr bwMode="auto">
          <a:xfrm>
            <a:off x="-4183" y="1498117"/>
            <a:ext cx="1682885" cy="592302"/>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rgbClr val="84DAA9"/>
          </a:solidFill>
          <a:ln w="28575">
            <a:solidFill>
              <a:schemeClr val="tx1">
                <a:lumMod val="95000"/>
                <a:lumOff val="5000"/>
              </a:schemeClr>
            </a:solidFill>
            <a:round/>
            <a:headEnd/>
            <a:tailEnd/>
          </a:ln>
        </p:spPr>
        <p:txBody>
          <a:bodyPr vert="horz" wrap="square" lIns="91440" tIns="45720" rIns="91440" bIns="45720" numCol="1" anchor="t" anchorCtr="0" compatLnSpc="1">
            <a:prstTxWarp prst="textNoShape">
              <a:avLst/>
            </a:prstTxWarp>
          </a:bodyPr>
          <a:lstStyle/>
          <a:p>
            <a:endParaRPr lang="en-US" dirty="0">
              <a:latin typeface="Calibri Light" charset="0"/>
              <a:ea typeface="Calibri Light" charset="0"/>
              <a:cs typeface="Calibri Light" charset="0"/>
            </a:endParaRPr>
          </a:p>
        </p:txBody>
      </p:sp>
      <p:sp>
        <p:nvSpPr>
          <p:cNvPr id="275" name="TextBox 274"/>
          <p:cNvSpPr txBox="1"/>
          <p:nvPr/>
        </p:nvSpPr>
        <p:spPr>
          <a:xfrm>
            <a:off x="293282" y="1611630"/>
            <a:ext cx="1123953" cy="369332"/>
          </a:xfrm>
          <a:prstGeom prst="rect">
            <a:avLst/>
          </a:prstGeom>
          <a:noFill/>
        </p:spPr>
        <p:txBody>
          <a:bodyPr wrap="square" rtlCol="0">
            <a:spAutoFit/>
          </a:bodyPr>
          <a:lstStyle/>
          <a:p>
            <a:r>
              <a:rPr lang="en-US" sz="1800" b="1" dirty="0">
                <a:latin typeface="Londrina Solid" panose="020B0604020202020204" charset="0"/>
                <a:cs typeface="Times New Roman" panose="02020603050405020304" pitchFamily="18" charset="0"/>
              </a:rPr>
              <a:t>Fact 2:-</a:t>
            </a:r>
          </a:p>
        </p:txBody>
      </p:sp>
      <p:sp>
        <p:nvSpPr>
          <p:cNvPr id="276" name="Rounded Rectangle 275"/>
          <p:cNvSpPr/>
          <p:nvPr/>
        </p:nvSpPr>
        <p:spPr>
          <a:xfrm>
            <a:off x="277064" y="2204491"/>
            <a:ext cx="3003213" cy="1599024"/>
          </a:xfrm>
          <a:prstGeom prst="roundRect">
            <a:avLst/>
          </a:prstGeom>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Londrina Solid" panose="020B0604020202020204" charset="0"/>
                <a:cs typeface="+mj-cs"/>
              </a:rPr>
              <a:t>Despite of 80% of the plastic produced is recyclable, only about 10% of this amount is recycled</a:t>
            </a:r>
            <a:r>
              <a:rPr lang="ar-EG" dirty="0">
                <a:solidFill>
                  <a:schemeClr val="tx1"/>
                </a:solidFill>
                <a:latin typeface="Londrina Solid" panose="020B0604020202020204" charset="0"/>
                <a:cs typeface="+mj-cs"/>
              </a:rPr>
              <a:t> </a:t>
            </a:r>
            <a:r>
              <a:rPr lang="en-US" dirty="0">
                <a:solidFill>
                  <a:schemeClr val="tx1"/>
                </a:solidFill>
                <a:latin typeface="Londrina Solid" panose="020B0604020202020204" charset="0"/>
                <a:cs typeface="+mj-cs"/>
              </a:rPr>
              <a:t>and most of all this produced plastic ends up in landfills, the ocean, or is burnt, and this is a serious problem.</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6321"/>
          <a:stretch/>
        </p:blipFill>
        <p:spPr>
          <a:xfrm>
            <a:off x="3647872" y="1440710"/>
            <a:ext cx="5385347" cy="3490198"/>
          </a:xfrm>
          <a:prstGeom prst="rect">
            <a:avLst/>
          </a:prstGeom>
        </p:spPr>
      </p:pic>
      <p:sp>
        <p:nvSpPr>
          <p:cNvPr id="286" name="TextBox 285"/>
          <p:cNvSpPr txBox="1"/>
          <p:nvPr/>
        </p:nvSpPr>
        <p:spPr>
          <a:xfrm>
            <a:off x="595200" y="1908536"/>
            <a:ext cx="8534400" cy="2554545"/>
          </a:xfrm>
          <a:prstGeom prst="rect">
            <a:avLst/>
          </a:prstGeom>
          <a:noFill/>
        </p:spPr>
        <p:txBody>
          <a:bodyPr wrap="square" rtlCol="0">
            <a:spAutoFit/>
          </a:bodyPr>
          <a:lstStyle/>
          <a:p>
            <a:pPr fontAlgn="base"/>
            <a:r>
              <a:rPr lang="en-US" sz="8000" b="1" dirty="0"/>
              <a:t>Well, it’s time to get recycling!</a:t>
            </a:r>
          </a:p>
        </p:txBody>
      </p:sp>
    </p:spTree>
    <p:extLst>
      <p:ext uri="{BB962C8B-B14F-4D97-AF65-F5344CB8AC3E}">
        <p14:creationId xmlns:p14="http://schemas.microsoft.com/office/powerpoint/2010/main" val="23798236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arn(inVertical)">
                                      <p:cBhvr>
                                        <p:cTn id="7" dur="500"/>
                                        <p:tgtEl>
                                          <p:spTgt spid="264"/>
                                        </p:tgtEl>
                                      </p:cBhvr>
                                    </p:animEffect>
                                  </p:childTnLst>
                                </p:cTn>
                              </p:par>
                              <p:par>
                                <p:cTn id="8" presetID="16" presetClass="entr" presetSubtype="21"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barn(inVertical)">
                                      <p:cBhvr>
                                        <p:cTn id="10" dur="500"/>
                                        <p:tgtEl>
                                          <p:spTgt spid="26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wipe(left)">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66"/>
                                        </p:tgtEl>
                                        <p:attrNameLst>
                                          <p:attrName>style.visibility</p:attrName>
                                        </p:attrNameLst>
                                      </p:cBhvr>
                                      <p:to>
                                        <p:strVal val="visible"/>
                                      </p:to>
                                    </p:set>
                                    <p:anim calcmode="lin" valueType="num">
                                      <p:cBhvr additive="base">
                                        <p:cTn id="23" dur="500" fill="hold"/>
                                        <p:tgtEl>
                                          <p:spTgt spid="266"/>
                                        </p:tgtEl>
                                        <p:attrNameLst>
                                          <p:attrName>ppt_x</p:attrName>
                                        </p:attrNameLst>
                                      </p:cBhvr>
                                      <p:tavLst>
                                        <p:tav tm="0">
                                          <p:val>
                                            <p:strVal val="0-#ppt_w/2"/>
                                          </p:val>
                                        </p:tav>
                                        <p:tav tm="100000">
                                          <p:val>
                                            <p:strVal val="#ppt_x"/>
                                          </p:val>
                                        </p:tav>
                                      </p:tavLst>
                                    </p:anim>
                                    <p:anim calcmode="lin" valueType="num">
                                      <p:cBhvr additive="base">
                                        <p:cTn id="24" dur="500" fill="hold"/>
                                        <p:tgtEl>
                                          <p:spTgt spid="26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65"/>
                                        </p:tgtEl>
                                        <p:attrNameLst>
                                          <p:attrName>style.visibility</p:attrName>
                                        </p:attrNameLst>
                                      </p:cBhvr>
                                      <p:to>
                                        <p:strVal val="visible"/>
                                      </p:to>
                                    </p:set>
                                    <p:anim calcmode="lin" valueType="num">
                                      <p:cBhvr additive="base">
                                        <p:cTn id="27" dur="500" fill="hold"/>
                                        <p:tgtEl>
                                          <p:spTgt spid="265"/>
                                        </p:tgtEl>
                                        <p:attrNameLst>
                                          <p:attrName>ppt_x</p:attrName>
                                        </p:attrNameLst>
                                      </p:cBhvr>
                                      <p:tavLst>
                                        <p:tav tm="0">
                                          <p:val>
                                            <p:strVal val="0-#ppt_w/2"/>
                                          </p:val>
                                        </p:tav>
                                        <p:tav tm="100000">
                                          <p:val>
                                            <p:strVal val="#ppt_x"/>
                                          </p:val>
                                        </p:tav>
                                      </p:tavLst>
                                    </p:anim>
                                    <p:anim calcmode="lin" valueType="num">
                                      <p:cBhvr additive="base">
                                        <p:cTn id="28" dur="500" fill="hold"/>
                                        <p:tgtEl>
                                          <p:spTgt spid="26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16" presetClass="entr" presetSubtype="21" fill="hold" nodeType="withEffect">
                                  <p:stCondLst>
                                    <p:cond delay="0"/>
                                  </p:stCondLst>
                                  <p:childTnLst>
                                    <p:set>
                                      <p:cBhvr>
                                        <p:cTn id="35" dur="1" fill="hold">
                                          <p:stCondLst>
                                            <p:cond delay="0"/>
                                          </p:stCondLst>
                                        </p:cTn>
                                        <p:tgtEl>
                                          <p:spTgt spid="268"/>
                                        </p:tgtEl>
                                        <p:attrNameLst>
                                          <p:attrName>style.visibility</p:attrName>
                                        </p:attrNameLst>
                                      </p:cBhvr>
                                      <p:to>
                                        <p:strVal val="visible"/>
                                      </p:to>
                                    </p:set>
                                    <p:animEffect transition="in" filter="barn(inVertical)">
                                      <p:cBhvr>
                                        <p:cTn id="36" dur="500"/>
                                        <p:tgtEl>
                                          <p:spTgt spid="26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8" fill="hold" grpId="1" nodeType="clickEffect">
                                  <p:stCondLst>
                                    <p:cond delay="0"/>
                                  </p:stCondLst>
                                  <p:childTnLst>
                                    <p:anim calcmode="lin" valueType="num">
                                      <p:cBhvr additive="base">
                                        <p:cTn id="40" dur="500"/>
                                        <p:tgtEl>
                                          <p:spTgt spid="266"/>
                                        </p:tgtEl>
                                        <p:attrNameLst>
                                          <p:attrName>ppt_x</p:attrName>
                                        </p:attrNameLst>
                                      </p:cBhvr>
                                      <p:tavLst>
                                        <p:tav tm="0">
                                          <p:val>
                                            <p:strVal val="ppt_x"/>
                                          </p:val>
                                        </p:tav>
                                        <p:tav tm="100000">
                                          <p:val>
                                            <p:strVal val="0-ppt_w/2"/>
                                          </p:val>
                                        </p:tav>
                                      </p:tavLst>
                                    </p:anim>
                                    <p:anim calcmode="lin" valueType="num">
                                      <p:cBhvr additive="base">
                                        <p:cTn id="41" dur="500"/>
                                        <p:tgtEl>
                                          <p:spTgt spid="266"/>
                                        </p:tgtEl>
                                        <p:attrNameLst>
                                          <p:attrName>ppt_y</p:attrName>
                                        </p:attrNameLst>
                                      </p:cBhvr>
                                      <p:tavLst>
                                        <p:tav tm="0">
                                          <p:val>
                                            <p:strVal val="ppt_y"/>
                                          </p:val>
                                        </p:tav>
                                        <p:tav tm="100000">
                                          <p:val>
                                            <p:strVal val="ppt_y"/>
                                          </p:val>
                                        </p:tav>
                                      </p:tavLst>
                                    </p:anim>
                                    <p:set>
                                      <p:cBhvr>
                                        <p:cTn id="42" dur="1" fill="hold">
                                          <p:stCondLst>
                                            <p:cond delay="499"/>
                                          </p:stCondLst>
                                        </p:cTn>
                                        <p:tgtEl>
                                          <p:spTgt spid="266"/>
                                        </p:tgtEl>
                                        <p:attrNameLst>
                                          <p:attrName>style.visibility</p:attrName>
                                        </p:attrNameLst>
                                      </p:cBhvr>
                                      <p:to>
                                        <p:strVal val="hidden"/>
                                      </p:to>
                                    </p:set>
                                  </p:childTnLst>
                                </p:cTn>
                              </p:par>
                              <p:par>
                                <p:cTn id="43" presetID="2" presetClass="exit" presetSubtype="8" fill="hold" grpId="1" nodeType="withEffect">
                                  <p:stCondLst>
                                    <p:cond delay="0"/>
                                  </p:stCondLst>
                                  <p:childTnLst>
                                    <p:anim calcmode="lin" valueType="num">
                                      <p:cBhvr additive="base">
                                        <p:cTn id="44" dur="500"/>
                                        <p:tgtEl>
                                          <p:spTgt spid="265"/>
                                        </p:tgtEl>
                                        <p:attrNameLst>
                                          <p:attrName>ppt_x</p:attrName>
                                        </p:attrNameLst>
                                      </p:cBhvr>
                                      <p:tavLst>
                                        <p:tav tm="0">
                                          <p:val>
                                            <p:strVal val="ppt_x"/>
                                          </p:val>
                                        </p:tav>
                                        <p:tav tm="100000">
                                          <p:val>
                                            <p:strVal val="0-ppt_w/2"/>
                                          </p:val>
                                        </p:tav>
                                      </p:tavLst>
                                    </p:anim>
                                    <p:anim calcmode="lin" valueType="num">
                                      <p:cBhvr additive="base">
                                        <p:cTn id="45" dur="500"/>
                                        <p:tgtEl>
                                          <p:spTgt spid="265"/>
                                        </p:tgtEl>
                                        <p:attrNameLst>
                                          <p:attrName>ppt_y</p:attrName>
                                        </p:attrNameLst>
                                      </p:cBhvr>
                                      <p:tavLst>
                                        <p:tav tm="0">
                                          <p:val>
                                            <p:strVal val="ppt_y"/>
                                          </p:val>
                                        </p:tav>
                                        <p:tav tm="100000">
                                          <p:val>
                                            <p:strVal val="ppt_y"/>
                                          </p:val>
                                        </p:tav>
                                      </p:tavLst>
                                    </p:anim>
                                    <p:set>
                                      <p:cBhvr>
                                        <p:cTn id="46" dur="1" fill="hold">
                                          <p:stCondLst>
                                            <p:cond delay="499"/>
                                          </p:stCondLst>
                                        </p:cTn>
                                        <p:tgtEl>
                                          <p:spTgt spid="265"/>
                                        </p:tgtEl>
                                        <p:attrNameLst>
                                          <p:attrName>style.visibility</p:attrName>
                                        </p:attrNameLst>
                                      </p:cBhvr>
                                      <p:to>
                                        <p:strVal val="hidden"/>
                                      </p:to>
                                    </p:set>
                                  </p:childTnLst>
                                </p:cTn>
                              </p:par>
                              <p:par>
                                <p:cTn id="47" presetID="22" presetClass="exit" presetSubtype="4" fill="hold" grpId="1" nodeType="withEffect">
                                  <p:stCondLst>
                                    <p:cond delay="0"/>
                                  </p:stCondLst>
                                  <p:childTnLst>
                                    <p:animEffect transition="out" filter="wipe(down)">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268"/>
                                        </p:tgtEl>
                                      </p:cBhvr>
                                    </p:animEffect>
                                    <p:set>
                                      <p:cBhvr>
                                        <p:cTn id="52" dur="1" fill="hold">
                                          <p:stCondLst>
                                            <p:cond delay="499"/>
                                          </p:stCondLst>
                                        </p:cTn>
                                        <p:tgtEl>
                                          <p:spTgt spid="26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275"/>
                                        </p:tgtEl>
                                        <p:attrNameLst>
                                          <p:attrName>style.visibility</p:attrName>
                                        </p:attrNameLst>
                                      </p:cBhvr>
                                      <p:to>
                                        <p:strVal val="visible"/>
                                      </p:to>
                                    </p:set>
                                    <p:anim calcmode="lin" valueType="num">
                                      <p:cBhvr additive="base">
                                        <p:cTn id="57" dur="500" fill="hold"/>
                                        <p:tgtEl>
                                          <p:spTgt spid="275"/>
                                        </p:tgtEl>
                                        <p:attrNameLst>
                                          <p:attrName>ppt_x</p:attrName>
                                        </p:attrNameLst>
                                      </p:cBhvr>
                                      <p:tavLst>
                                        <p:tav tm="0">
                                          <p:val>
                                            <p:strVal val="0-#ppt_w/2"/>
                                          </p:val>
                                        </p:tav>
                                        <p:tav tm="100000">
                                          <p:val>
                                            <p:strVal val="#ppt_x"/>
                                          </p:val>
                                        </p:tav>
                                      </p:tavLst>
                                    </p:anim>
                                    <p:anim calcmode="lin" valueType="num">
                                      <p:cBhvr additive="base">
                                        <p:cTn id="58" dur="500" fill="hold"/>
                                        <p:tgtEl>
                                          <p:spTgt spid="275"/>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274"/>
                                        </p:tgtEl>
                                        <p:attrNameLst>
                                          <p:attrName>style.visibility</p:attrName>
                                        </p:attrNameLst>
                                      </p:cBhvr>
                                      <p:to>
                                        <p:strVal val="visible"/>
                                      </p:to>
                                    </p:set>
                                    <p:anim calcmode="lin" valueType="num">
                                      <p:cBhvr additive="base">
                                        <p:cTn id="61" dur="500" fill="hold"/>
                                        <p:tgtEl>
                                          <p:spTgt spid="274"/>
                                        </p:tgtEl>
                                        <p:attrNameLst>
                                          <p:attrName>ppt_x</p:attrName>
                                        </p:attrNameLst>
                                      </p:cBhvr>
                                      <p:tavLst>
                                        <p:tav tm="0">
                                          <p:val>
                                            <p:strVal val="0-#ppt_w/2"/>
                                          </p:val>
                                        </p:tav>
                                        <p:tav tm="100000">
                                          <p:val>
                                            <p:strVal val="#ppt_x"/>
                                          </p:val>
                                        </p:tav>
                                      </p:tavLst>
                                    </p:anim>
                                    <p:anim calcmode="lin" valueType="num">
                                      <p:cBhvr additive="base">
                                        <p:cTn id="62" dur="500" fill="hold"/>
                                        <p:tgtEl>
                                          <p:spTgt spid="27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76"/>
                                        </p:tgtEl>
                                        <p:attrNameLst>
                                          <p:attrName>style.visibility</p:attrName>
                                        </p:attrNameLst>
                                      </p:cBhvr>
                                      <p:to>
                                        <p:strVal val="visible"/>
                                      </p:to>
                                    </p:set>
                                    <p:animEffect transition="in" filter="wipe(down)">
                                      <p:cBhvr>
                                        <p:cTn id="67" dur="500"/>
                                        <p:tgtEl>
                                          <p:spTgt spid="276"/>
                                        </p:tgtEl>
                                      </p:cBhvr>
                                    </p:animEffect>
                                  </p:childTnLst>
                                </p:cTn>
                              </p:par>
                              <p:par>
                                <p:cTn id="68" presetID="22" presetClass="entr" presetSubtype="1"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up)">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xit" presetSubtype="8" fill="hold" grpId="1" nodeType="clickEffect">
                                  <p:stCondLst>
                                    <p:cond delay="0"/>
                                  </p:stCondLst>
                                  <p:childTnLst>
                                    <p:anim calcmode="lin" valueType="num">
                                      <p:cBhvr additive="base">
                                        <p:cTn id="74" dur="500"/>
                                        <p:tgtEl>
                                          <p:spTgt spid="275"/>
                                        </p:tgtEl>
                                        <p:attrNameLst>
                                          <p:attrName>ppt_x</p:attrName>
                                        </p:attrNameLst>
                                      </p:cBhvr>
                                      <p:tavLst>
                                        <p:tav tm="0">
                                          <p:val>
                                            <p:strVal val="ppt_x"/>
                                          </p:val>
                                        </p:tav>
                                        <p:tav tm="100000">
                                          <p:val>
                                            <p:strVal val="0-ppt_w/2"/>
                                          </p:val>
                                        </p:tav>
                                      </p:tavLst>
                                    </p:anim>
                                    <p:anim calcmode="lin" valueType="num">
                                      <p:cBhvr additive="base">
                                        <p:cTn id="75" dur="500"/>
                                        <p:tgtEl>
                                          <p:spTgt spid="275"/>
                                        </p:tgtEl>
                                        <p:attrNameLst>
                                          <p:attrName>ppt_y</p:attrName>
                                        </p:attrNameLst>
                                      </p:cBhvr>
                                      <p:tavLst>
                                        <p:tav tm="0">
                                          <p:val>
                                            <p:strVal val="ppt_y"/>
                                          </p:val>
                                        </p:tav>
                                        <p:tav tm="100000">
                                          <p:val>
                                            <p:strVal val="ppt_y"/>
                                          </p:val>
                                        </p:tav>
                                      </p:tavLst>
                                    </p:anim>
                                    <p:set>
                                      <p:cBhvr>
                                        <p:cTn id="76" dur="1" fill="hold">
                                          <p:stCondLst>
                                            <p:cond delay="499"/>
                                          </p:stCondLst>
                                        </p:cTn>
                                        <p:tgtEl>
                                          <p:spTgt spid="275"/>
                                        </p:tgtEl>
                                        <p:attrNameLst>
                                          <p:attrName>style.visibility</p:attrName>
                                        </p:attrNameLst>
                                      </p:cBhvr>
                                      <p:to>
                                        <p:strVal val="hidden"/>
                                      </p:to>
                                    </p:set>
                                  </p:childTnLst>
                                </p:cTn>
                              </p:par>
                              <p:par>
                                <p:cTn id="77" presetID="2" presetClass="exit" presetSubtype="8" fill="hold" grpId="1" nodeType="withEffect">
                                  <p:stCondLst>
                                    <p:cond delay="0"/>
                                  </p:stCondLst>
                                  <p:childTnLst>
                                    <p:anim calcmode="lin" valueType="num">
                                      <p:cBhvr additive="base">
                                        <p:cTn id="78" dur="500"/>
                                        <p:tgtEl>
                                          <p:spTgt spid="274"/>
                                        </p:tgtEl>
                                        <p:attrNameLst>
                                          <p:attrName>ppt_x</p:attrName>
                                        </p:attrNameLst>
                                      </p:cBhvr>
                                      <p:tavLst>
                                        <p:tav tm="0">
                                          <p:val>
                                            <p:strVal val="ppt_x"/>
                                          </p:val>
                                        </p:tav>
                                        <p:tav tm="100000">
                                          <p:val>
                                            <p:strVal val="0-ppt_w/2"/>
                                          </p:val>
                                        </p:tav>
                                      </p:tavLst>
                                    </p:anim>
                                    <p:anim calcmode="lin" valueType="num">
                                      <p:cBhvr additive="base">
                                        <p:cTn id="79" dur="500"/>
                                        <p:tgtEl>
                                          <p:spTgt spid="274"/>
                                        </p:tgtEl>
                                        <p:attrNameLst>
                                          <p:attrName>ppt_y</p:attrName>
                                        </p:attrNameLst>
                                      </p:cBhvr>
                                      <p:tavLst>
                                        <p:tav tm="0">
                                          <p:val>
                                            <p:strVal val="ppt_y"/>
                                          </p:val>
                                        </p:tav>
                                        <p:tav tm="100000">
                                          <p:val>
                                            <p:strVal val="ppt_y"/>
                                          </p:val>
                                        </p:tav>
                                      </p:tavLst>
                                    </p:anim>
                                    <p:set>
                                      <p:cBhvr>
                                        <p:cTn id="80" dur="1" fill="hold">
                                          <p:stCondLst>
                                            <p:cond delay="499"/>
                                          </p:stCondLst>
                                        </p:cTn>
                                        <p:tgtEl>
                                          <p:spTgt spid="274"/>
                                        </p:tgtEl>
                                        <p:attrNameLst>
                                          <p:attrName>style.visibility</p:attrName>
                                        </p:attrNameLst>
                                      </p:cBhvr>
                                      <p:to>
                                        <p:strVal val="hidden"/>
                                      </p:to>
                                    </p:set>
                                  </p:childTnLst>
                                </p:cTn>
                              </p:par>
                              <p:par>
                                <p:cTn id="81" presetID="22" presetClass="exit" presetSubtype="4" fill="hold" grpId="1" nodeType="withEffect">
                                  <p:stCondLst>
                                    <p:cond delay="0"/>
                                  </p:stCondLst>
                                  <p:childTnLst>
                                    <p:animEffect transition="out" filter="wipe(down)">
                                      <p:cBhvr>
                                        <p:cTn id="82" dur="500"/>
                                        <p:tgtEl>
                                          <p:spTgt spid="276"/>
                                        </p:tgtEl>
                                      </p:cBhvr>
                                    </p:animEffect>
                                    <p:set>
                                      <p:cBhvr>
                                        <p:cTn id="83" dur="1" fill="hold">
                                          <p:stCondLst>
                                            <p:cond delay="499"/>
                                          </p:stCondLst>
                                        </p:cTn>
                                        <p:tgtEl>
                                          <p:spTgt spid="276"/>
                                        </p:tgtEl>
                                        <p:attrNameLst>
                                          <p:attrName>style.visibility</p:attrName>
                                        </p:attrNameLst>
                                      </p:cBhvr>
                                      <p:to>
                                        <p:strVal val="hidden"/>
                                      </p:to>
                                    </p:set>
                                  </p:childTnLst>
                                </p:cTn>
                              </p:par>
                              <p:par>
                                <p:cTn id="84" presetID="16" presetClass="exit" presetSubtype="21" fill="hold" nodeType="withEffect">
                                  <p:stCondLst>
                                    <p:cond delay="0"/>
                                  </p:stCondLst>
                                  <p:childTnLst>
                                    <p:animEffect transition="out" filter="barn(inVertical)">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86"/>
                                        </p:tgtEl>
                                        <p:attrNameLst>
                                          <p:attrName>style.visibility</p:attrName>
                                        </p:attrNameLst>
                                      </p:cBhvr>
                                      <p:to>
                                        <p:strVal val="visible"/>
                                      </p:to>
                                    </p:set>
                                    <p:animEffect transition="in" filter="wipe(up)">
                                      <p:cBhvr>
                                        <p:cTn id="90" dur="5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animBg="1"/>
      <p:bldP spid="265" grpId="1" animBg="1"/>
      <p:bldP spid="266" grpId="0"/>
      <p:bldP spid="266" grpId="1"/>
      <p:bldP spid="5" grpId="0" animBg="1"/>
      <p:bldP spid="5" grpId="1" animBg="1"/>
      <p:bldP spid="274" grpId="0" animBg="1"/>
      <p:bldP spid="274" grpId="1" animBg="1"/>
      <p:bldP spid="275" grpId="0"/>
      <p:bldP spid="275" grpId="1"/>
      <p:bldP spid="276" grpId="0" animBg="1"/>
      <p:bldP spid="276" grpId="1" animBg="1"/>
      <p:bldP spid="2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grpSp>
        <p:nvGrpSpPr>
          <p:cNvPr id="58" name="Google Shape;2650;p76"/>
          <p:cNvGrpSpPr/>
          <p:nvPr/>
        </p:nvGrpSpPr>
        <p:grpSpPr>
          <a:xfrm rot="16200000" flipH="1">
            <a:off x="1541278" y="-1333961"/>
            <a:ext cx="1118679" cy="4050731"/>
            <a:chOff x="5131575" y="5566000"/>
            <a:chExt cx="601300" cy="1873750"/>
          </a:xfrm>
        </p:grpSpPr>
        <p:sp>
          <p:nvSpPr>
            <p:cNvPr id="59"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1" name="Rectangle 60"/>
          <p:cNvSpPr/>
          <p:nvPr/>
        </p:nvSpPr>
        <p:spPr>
          <a:xfrm>
            <a:off x="305015" y="417390"/>
            <a:ext cx="3820968" cy="954107"/>
          </a:xfrm>
          <a:prstGeom prst="rect">
            <a:avLst/>
          </a:prstGeom>
        </p:spPr>
        <p:txBody>
          <a:bodyPr wrap="square">
            <a:spAutoFit/>
          </a:bodyPr>
          <a:lstStyle/>
          <a:p>
            <a:pPr algn="ctr" defTabSz="914126"/>
            <a:r>
              <a:rPr lang="en-US" sz="2800" b="1" dirty="0">
                <a:solidFill>
                  <a:srgbClr val="235233"/>
                </a:solidFill>
                <a:latin typeface="Londrina Solid" panose="020B0604020202020204" charset="0"/>
              </a:rPr>
              <a:t>How to recycle plastic </a:t>
            </a:r>
          </a:p>
          <a:p>
            <a:pPr algn="ctr" defTabSz="914126"/>
            <a:endParaRPr lang="en-US" sz="2800" b="1" dirty="0">
              <a:solidFill>
                <a:srgbClr val="235233"/>
              </a:solidFill>
              <a:latin typeface="Londrina Solid" panose="020B0604020202020204" charset="0"/>
              <a:cs typeface="+mj-cs"/>
            </a:endParaRPr>
          </a:p>
        </p:txBody>
      </p:sp>
      <p:sp>
        <p:nvSpPr>
          <p:cNvPr id="62" name="Google Shape;1327;p34"/>
          <p:cNvSpPr txBox="1">
            <a:spLocks/>
          </p:cNvSpPr>
          <p:nvPr/>
        </p:nvSpPr>
        <p:spPr>
          <a:xfrm>
            <a:off x="-221184" y="293314"/>
            <a:ext cx="972542" cy="647296"/>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 sz="2800" dirty="0">
                <a:solidFill>
                  <a:schemeClr val="bg1"/>
                </a:solidFill>
                <a:latin typeface="Londrina Solid" panose="020B0604020202020204" charset="0"/>
              </a:rPr>
              <a:t>3</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816" y="1363526"/>
            <a:ext cx="5805978" cy="284793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0494" y="1676590"/>
            <a:ext cx="4192622" cy="253487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8222" y="1676590"/>
            <a:ext cx="6400799" cy="2390477"/>
          </a:xfrm>
          <a:prstGeom prst="rect">
            <a:avLst/>
          </a:prstGeom>
        </p:spPr>
      </p:pic>
      <p:grpSp>
        <p:nvGrpSpPr>
          <p:cNvPr id="13" name="Google Shape;2491;p68"/>
          <p:cNvGrpSpPr/>
          <p:nvPr/>
        </p:nvGrpSpPr>
        <p:grpSpPr>
          <a:xfrm rot="5400000">
            <a:off x="2928885" y="3918931"/>
            <a:ext cx="467626" cy="1356958"/>
            <a:chOff x="4879175" y="1187475"/>
            <a:chExt cx="645625" cy="1873475"/>
          </a:xfrm>
        </p:grpSpPr>
        <p:sp>
          <p:nvSpPr>
            <p:cNvPr id="14"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2483;p68"/>
          <p:cNvSpPr txBox="1"/>
          <p:nvPr/>
        </p:nvSpPr>
        <p:spPr>
          <a:xfrm>
            <a:off x="2484218" y="4418795"/>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1</a:t>
            </a:r>
            <a:endParaRPr sz="2000" b="1" dirty="0">
              <a:solidFill>
                <a:schemeClr val="accent4"/>
              </a:solidFill>
              <a:latin typeface="Londrina Solid"/>
              <a:ea typeface="Londrina Solid"/>
              <a:cs typeface="Londrina Solid"/>
              <a:sym typeface="Londrina Solid"/>
            </a:endParaRPr>
          </a:p>
        </p:txBody>
      </p:sp>
      <p:sp>
        <p:nvSpPr>
          <p:cNvPr id="3" name="Rounded Rectangle 2"/>
          <p:cNvSpPr/>
          <p:nvPr/>
        </p:nvSpPr>
        <p:spPr>
          <a:xfrm>
            <a:off x="3944389" y="4396160"/>
            <a:ext cx="2398398"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Plastic Wastes Collection</a:t>
            </a:r>
          </a:p>
        </p:txBody>
      </p:sp>
      <p:grpSp>
        <p:nvGrpSpPr>
          <p:cNvPr id="24" name="Google Shape;2491;p68"/>
          <p:cNvGrpSpPr/>
          <p:nvPr/>
        </p:nvGrpSpPr>
        <p:grpSpPr>
          <a:xfrm rot="5400000">
            <a:off x="2928886" y="3918932"/>
            <a:ext cx="467626" cy="1356958"/>
            <a:chOff x="4879175" y="1187475"/>
            <a:chExt cx="645625" cy="1873475"/>
          </a:xfrm>
        </p:grpSpPr>
        <p:sp>
          <p:nvSpPr>
            <p:cNvPr id="25"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Google Shape;2483;p68"/>
          <p:cNvSpPr txBox="1"/>
          <p:nvPr/>
        </p:nvSpPr>
        <p:spPr>
          <a:xfrm>
            <a:off x="2484219" y="4418796"/>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2</a:t>
            </a:r>
            <a:endParaRPr sz="2000" b="1" dirty="0">
              <a:solidFill>
                <a:schemeClr val="accent4"/>
              </a:solidFill>
              <a:latin typeface="Londrina Solid"/>
              <a:ea typeface="Londrina Solid"/>
              <a:cs typeface="Londrina Solid"/>
              <a:sym typeface="Londrina Solid"/>
            </a:endParaRPr>
          </a:p>
        </p:txBody>
      </p:sp>
      <p:sp>
        <p:nvSpPr>
          <p:cNvPr id="28" name="Rounded Rectangle 27"/>
          <p:cNvSpPr/>
          <p:nvPr/>
        </p:nvSpPr>
        <p:spPr>
          <a:xfrm>
            <a:off x="3944389" y="4396161"/>
            <a:ext cx="2501607"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washing plastic packages</a:t>
            </a:r>
          </a:p>
        </p:txBody>
      </p:sp>
      <p:grpSp>
        <p:nvGrpSpPr>
          <p:cNvPr id="29" name="Google Shape;2491;p68"/>
          <p:cNvGrpSpPr/>
          <p:nvPr/>
        </p:nvGrpSpPr>
        <p:grpSpPr>
          <a:xfrm rot="5400000">
            <a:off x="1682889" y="3919033"/>
            <a:ext cx="467626" cy="1356958"/>
            <a:chOff x="4879175" y="1187475"/>
            <a:chExt cx="645625" cy="1873475"/>
          </a:xfrm>
        </p:grpSpPr>
        <p:sp>
          <p:nvSpPr>
            <p:cNvPr id="30"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2483;p68"/>
          <p:cNvSpPr txBox="1"/>
          <p:nvPr/>
        </p:nvSpPr>
        <p:spPr>
          <a:xfrm>
            <a:off x="1238222" y="4418897"/>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3</a:t>
            </a:r>
            <a:endParaRPr sz="2000" b="1" dirty="0">
              <a:solidFill>
                <a:schemeClr val="accent4"/>
              </a:solidFill>
              <a:latin typeface="Londrina Solid"/>
              <a:ea typeface="Londrina Solid"/>
              <a:cs typeface="Londrina Solid"/>
              <a:sym typeface="Londrina Solid"/>
            </a:endParaRPr>
          </a:p>
        </p:txBody>
      </p:sp>
      <p:sp>
        <p:nvSpPr>
          <p:cNvPr id="33" name="Rounded Rectangle 32"/>
          <p:cNvSpPr/>
          <p:nvPr/>
        </p:nvSpPr>
        <p:spPr>
          <a:xfrm>
            <a:off x="2698392" y="4396262"/>
            <a:ext cx="4649230"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sorting the packages depending on the plastic type</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3192" y="1756977"/>
            <a:ext cx="4923799" cy="2146825"/>
          </a:xfrm>
          <a:prstGeom prst="rect">
            <a:avLst/>
          </a:prstGeom>
        </p:spPr>
      </p:pic>
      <p:grpSp>
        <p:nvGrpSpPr>
          <p:cNvPr id="35" name="Google Shape;2491;p68"/>
          <p:cNvGrpSpPr/>
          <p:nvPr/>
        </p:nvGrpSpPr>
        <p:grpSpPr>
          <a:xfrm rot="5400000">
            <a:off x="1682889" y="3938809"/>
            <a:ext cx="467626" cy="1356958"/>
            <a:chOff x="4879175" y="1187475"/>
            <a:chExt cx="645625" cy="1873475"/>
          </a:xfrm>
        </p:grpSpPr>
        <p:sp>
          <p:nvSpPr>
            <p:cNvPr id="36"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2483;p68"/>
          <p:cNvSpPr txBox="1"/>
          <p:nvPr/>
        </p:nvSpPr>
        <p:spPr>
          <a:xfrm>
            <a:off x="1238222" y="4438673"/>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4</a:t>
            </a:r>
            <a:endParaRPr sz="2000" b="1" dirty="0">
              <a:solidFill>
                <a:schemeClr val="accent4"/>
              </a:solidFill>
              <a:latin typeface="Londrina Solid"/>
              <a:ea typeface="Londrina Solid"/>
              <a:cs typeface="Londrina Solid"/>
              <a:sym typeface="Londrina Solid"/>
            </a:endParaRPr>
          </a:p>
        </p:txBody>
      </p:sp>
      <p:sp>
        <p:nvSpPr>
          <p:cNvPr id="39" name="Rounded Rectangle 38"/>
          <p:cNvSpPr/>
          <p:nvPr/>
        </p:nvSpPr>
        <p:spPr>
          <a:xfrm>
            <a:off x="2698392" y="4416038"/>
            <a:ext cx="4649230"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sorting the packages depending on the </a:t>
            </a:r>
            <a:r>
              <a:rPr lang="en-US" sz="1800" b="1" dirty="0" err="1">
                <a:solidFill>
                  <a:srgbClr val="315904"/>
                </a:solidFill>
                <a:latin typeface="Londrina Solid" panose="020B0604020202020204" charset="0"/>
              </a:rPr>
              <a:t>colour</a:t>
            </a:r>
            <a:endParaRPr lang="en-US" sz="1800" b="1" dirty="0">
              <a:solidFill>
                <a:srgbClr val="315904"/>
              </a:solidFill>
              <a:latin typeface="Londrina Solid" panose="020B0604020202020204" charset="0"/>
            </a:endParaRP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3192" y="1670083"/>
            <a:ext cx="4923799" cy="2233719"/>
          </a:xfrm>
          <a:prstGeom prst="rect">
            <a:avLst/>
          </a:prstGeom>
        </p:spPr>
      </p:pic>
      <p:grpSp>
        <p:nvGrpSpPr>
          <p:cNvPr id="41" name="Google Shape;2491;p68"/>
          <p:cNvGrpSpPr/>
          <p:nvPr/>
        </p:nvGrpSpPr>
        <p:grpSpPr>
          <a:xfrm rot="5400000">
            <a:off x="1682889" y="3941023"/>
            <a:ext cx="467626" cy="1356958"/>
            <a:chOff x="4879175" y="1187475"/>
            <a:chExt cx="645625" cy="1873475"/>
          </a:xfrm>
        </p:grpSpPr>
        <p:sp>
          <p:nvSpPr>
            <p:cNvPr id="42"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 name="Google Shape;2483;p68"/>
          <p:cNvSpPr txBox="1"/>
          <p:nvPr/>
        </p:nvSpPr>
        <p:spPr>
          <a:xfrm>
            <a:off x="1238222" y="4440887"/>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5</a:t>
            </a:r>
            <a:endParaRPr sz="2000" b="1" dirty="0">
              <a:solidFill>
                <a:schemeClr val="accent4"/>
              </a:solidFill>
              <a:latin typeface="Londrina Solid"/>
              <a:ea typeface="Londrina Solid"/>
              <a:cs typeface="Londrina Solid"/>
              <a:sym typeface="Londrina Solid"/>
            </a:endParaRPr>
          </a:p>
        </p:txBody>
      </p:sp>
      <p:sp>
        <p:nvSpPr>
          <p:cNvPr id="45" name="Rounded Rectangle 44"/>
          <p:cNvSpPr/>
          <p:nvPr/>
        </p:nvSpPr>
        <p:spPr>
          <a:xfrm>
            <a:off x="2698392" y="4418252"/>
            <a:ext cx="4649230"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shredding the packages to small shredded plastic </a:t>
            </a:r>
          </a:p>
        </p:txBody>
      </p:sp>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2422" y="1430622"/>
            <a:ext cx="4525338" cy="2543516"/>
          </a:xfrm>
          <a:prstGeom prst="rect">
            <a:avLst/>
          </a:prstGeom>
        </p:spPr>
      </p:pic>
      <p:grpSp>
        <p:nvGrpSpPr>
          <p:cNvPr id="70" name="Google Shape;2491;p68"/>
          <p:cNvGrpSpPr/>
          <p:nvPr/>
        </p:nvGrpSpPr>
        <p:grpSpPr>
          <a:xfrm rot="5400000">
            <a:off x="1682889" y="3923288"/>
            <a:ext cx="467626" cy="1356958"/>
            <a:chOff x="4879175" y="1187475"/>
            <a:chExt cx="645625" cy="1873475"/>
          </a:xfrm>
        </p:grpSpPr>
        <p:sp>
          <p:nvSpPr>
            <p:cNvPr id="71" name="Google Shape;2492;p68"/>
            <p:cNvSpPr/>
            <p:nvPr/>
          </p:nvSpPr>
          <p:spPr>
            <a:xfrm>
              <a:off x="5067000" y="1187475"/>
              <a:ext cx="269700" cy="175650"/>
            </a:xfrm>
            <a:custGeom>
              <a:avLst/>
              <a:gdLst/>
              <a:ahLst/>
              <a:cxnLst/>
              <a:rect l="l" t="t" r="r" b="b"/>
              <a:pathLst>
                <a:path w="10788" h="7026" extrusionOk="0">
                  <a:moveTo>
                    <a:pt x="655" y="1"/>
                  </a:moveTo>
                  <a:cubicBezTo>
                    <a:pt x="274" y="1"/>
                    <a:pt x="0" y="298"/>
                    <a:pt x="0" y="655"/>
                  </a:cubicBezTo>
                  <a:lnTo>
                    <a:pt x="0" y="6370"/>
                  </a:lnTo>
                  <a:cubicBezTo>
                    <a:pt x="0" y="6740"/>
                    <a:pt x="298" y="7025"/>
                    <a:pt x="655" y="7025"/>
                  </a:cubicBezTo>
                  <a:lnTo>
                    <a:pt x="10132" y="7025"/>
                  </a:lnTo>
                  <a:cubicBezTo>
                    <a:pt x="10490" y="7025"/>
                    <a:pt x="10787" y="6728"/>
                    <a:pt x="10787" y="6370"/>
                  </a:cubicBezTo>
                  <a:lnTo>
                    <a:pt x="10787" y="655"/>
                  </a:lnTo>
                  <a:cubicBezTo>
                    <a:pt x="10787" y="286"/>
                    <a:pt x="10490" y="1"/>
                    <a:pt x="10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493;p68"/>
            <p:cNvSpPr/>
            <p:nvPr/>
          </p:nvSpPr>
          <p:spPr>
            <a:xfrm>
              <a:off x="4879175" y="1363100"/>
              <a:ext cx="645625" cy="1697850"/>
            </a:xfrm>
            <a:custGeom>
              <a:avLst/>
              <a:gdLst/>
              <a:ahLst/>
              <a:cxnLst/>
              <a:rect l="l" t="t" r="r" b="b"/>
              <a:pathLst>
                <a:path w="25825" h="67914" extrusionOk="0">
                  <a:moveTo>
                    <a:pt x="8608" y="0"/>
                  </a:moveTo>
                  <a:lnTo>
                    <a:pt x="8608" y="500"/>
                  </a:lnTo>
                  <a:cubicBezTo>
                    <a:pt x="8608" y="941"/>
                    <a:pt x="8358" y="1322"/>
                    <a:pt x="7954" y="1489"/>
                  </a:cubicBezTo>
                  <a:cubicBezTo>
                    <a:pt x="3274" y="3441"/>
                    <a:pt x="0" y="8037"/>
                    <a:pt x="0" y="13407"/>
                  </a:cubicBezTo>
                  <a:lnTo>
                    <a:pt x="0" y="63651"/>
                  </a:lnTo>
                  <a:lnTo>
                    <a:pt x="143" y="63651"/>
                  </a:lnTo>
                  <a:cubicBezTo>
                    <a:pt x="143" y="66008"/>
                    <a:pt x="2191" y="67913"/>
                    <a:pt x="4715" y="67913"/>
                  </a:cubicBezTo>
                  <a:cubicBezTo>
                    <a:pt x="6358" y="67913"/>
                    <a:pt x="7811" y="67092"/>
                    <a:pt x="8608" y="65877"/>
                  </a:cubicBezTo>
                  <a:cubicBezTo>
                    <a:pt x="9418" y="67092"/>
                    <a:pt x="10859" y="67913"/>
                    <a:pt x="12514" y="67913"/>
                  </a:cubicBezTo>
                  <a:cubicBezTo>
                    <a:pt x="14562" y="67913"/>
                    <a:pt x="16300" y="66651"/>
                    <a:pt x="16883" y="64901"/>
                  </a:cubicBezTo>
                  <a:cubicBezTo>
                    <a:pt x="17467" y="66651"/>
                    <a:pt x="19193" y="67913"/>
                    <a:pt x="21265" y="67913"/>
                  </a:cubicBezTo>
                  <a:cubicBezTo>
                    <a:pt x="23789" y="67913"/>
                    <a:pt x="25825" y="66008"/>
                    <a:pt x="25825" y="63651"/>
                  </a:cubicBezTo>
                  <a:lnTo>
                    <a:pt x="25825" y="13407"/>
                  </a:lnTo>
                  <a:cubicBezTo>
                    <a:pt x="25825" y="8037"/>
                    <a:pt x="22551" y="3441"/>
                    <a:pt x="17883" y="1489"/>
                  </a:cubicBezTo>
                  <a:cubicBezTo>
                    <a:pt x="17467" y="1322"/>
                    <a:pt x="17217" y="941"/>
                    <a:pt x="17217" y="500"/>
                  </a:cubicBezTo>
                  <a:lnTo>
                    <a:pt x="17217"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2483;p68"/>
          <p:cNvSpPr txBox="1"/>
          <p:nvPr/>
        </p:nvSpPr>
        <p:spPr>
          <a:xfrm>
            <a:off x="1238222" y="4404446"/>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4"/>
                </a:solidFill>
                <a:latin typeface="Londrina Solid"/>
                <a:ea typeface="Londrina Solid"/>
                <a:cs typeface="Londrina Solid"/>
                <a:sym typeface="Londrina Solid"/>
              </a:rPr>
              <a:t>STEP 6</a:t>
            </a:r>
            <a:endParaRPr sz="2000" b="1" dirty="0">
              <a:solidFill>
                <a:schemeClr val="accent4"/>
              </a:solidFill>
              <a:latin typeface="Londrina Solid"/>
              <a:ea typeface="Londrina Solid"/>
              <a:cs typeface="Londrina Solid"/>
              <a:sym typeface="Londrina Solid"/>
            </a:endParaRPr>
          </a:p>
        </p:txBody>
      </p:sp>
      <p:sp>
        <p:nvSpPr>
          <p:cNvPr id="74" name="Rounded Rectangle 73"/>
          <p:cNvSpPr/>
          <p:nvPr/>
        </p:nvSpPr>
        <p:spPr>
          <a:xfrm>
            <a:off x="2698392" y="4422507"/>
            <a:ext cx="4649230" cy="40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800" b="1" dirty="0">
                <a:solidFill>
                  <a:srgbClr val="315904"/>
                </a:solidFill>
                <a:latin typeface="Londrina Solid" panose="020B0604020202020204" charset="0"/>
              </a:rPr>
              <a:t>Injection molding</a:t>
            </a:r>
          </a:p>
        </p:txBody>
      </p:sp>
    </p:spTree>
    <p:extLst>
      <p:ext uri="{BB962C8B-B14F-4D97-AF65-F5344CB8AC3E}">
        <p14:creationId xmlns:p14="http://schemas.microsoft.com/office/powerpoint/2010/main" val="24140736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par>
                                <p:cTn id="8" presetID="16" presetClass="entr" presetSubtype="21"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barn(inVertical)">
                                      <p:cBhvr>
                                        <p:cTn id="10" dur="500"/>
                                        <p:tgtEl>
                                          <p:spTgt spid="5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22" presetClass="entr" presetSubtype="8"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nodeType="clickEffect">
                                  <p:stCondLst>
                                    <p:cond delay="0"/>
                                  </p:stCondLst>
                                  <p:childTnLst>
                                    <p:animEffect transition="out" filter="wipe(down)">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6" presetClass="exit" presetSubtype="21" fill="hold" grpId="1" nodeType="withEffect">
                                  <p:stCondLst>
                                    <p:cond delay="0"/>
                                  </p:stCondLst>
                                  <p:childTnLst>
                                    <p:animEffect transition="out" filter="barn(inVertical)">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6" presetClass="exit" presetSubtype="21" fill="hold" nodeType="withEffect">
                                  <p:stCondLst>
                                    <p:cond delay="0"/>
                                  </p:stCondLst>
                                  <p:childTnLst>
                                    <p:animEffect transition="out" filter="barn(inVertical)">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6" presetClass="exit" presetSubtype="21" fill="hold" grpId="1" nodeType="withEffect">
                                  <p:stCondLst>
                                    <p:cond delay="0"/>
                                  </p:stCondLst>
                                  <p:childTnLst>
                                    <p:animEffect transition="out" filter="barn(inVertical)">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par>
                                <p:cTn id="51" presetID="22" presetClass="entr" presetSubtype="8"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nodeType="clickEffect">
                                  <p:stCondLst>
                                    <p:cond delay="0"/>
                                  </p:stCondLst>
                                  <p:childTnLst>
                                    <p:animEffect transition="out" filter="barn(inVertical)">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6" presetClass="exit" presetSubtype="21" fill="hold" grpId="1" nodeType="withEffect">
                                  <p:stCondLst>
                                    <p:cond delay="0"/>
                                  </p:stCondLst>
                                  <p:childTnLst>
                                    <p:animEffect transition="out" filter="barn(inVertical)">
                                      <p:cBhvr>
                                        <p:cTn id="63" dur="500"/>
                                        <p:tgtEl>
                                          <p:spTgt spid="27"/>
                                        </p:tgtEl>
                                      </p:cBhvr>
                                    </p:animEffect>
                                    <p:set>
                                      <p:cBhvr>
                                        <p:cTn id="64" dur="1" fill="hold">
                                          <p:stCondLst>
                                            <p:cond delay="499"/>
                                          </p:stCondLst>
                                        </p:cTn>
                                        <p:tgtEl>
                                          <p:spTgt spid="27"/>
                                        </p:tgtEl>
                                        <p:attrNameLst>
                                          <p:attrName>style.visibility</p:attrName>
                                        </p:attrNameLst>
                                      </p:cBhvr>
                                      <p:to>
                                        <p:strVal val="hidden"/>
                                      </p:to>
                                    </p:set>
                                  </p:childTnLst>
                                </p:cTn>
                              </p:par>
                              <p:par>
                                <p:cTn id="65" presetID="16" presetClass="exit" presetSubtype="21" fill="hold" nodeType="withEffect">
                                  <p:stCondLst>
                                    <p:cond delay="0"/>
                                  </p:stCondLst>
                                  <p:childTnLst>
                                    <p:animEffect transition="out" filter="barn(inVertical)">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6" presetClass="exit" presetSubtype="21" fill="hold" grpId="1" nodeType="withEffect">
                                  <p:stCondLst>
                                    <p:cond delay="0"/>
                                  </p:stCondLst>
                                  <p:childTnLst>
                                    <p:animEffect transition="out" filter="barn(inVertical)">
                                      <p:cBhvr>
                                        <p:cTn id="69" dur="500"/>
                                        <p:tgtEl>
                                          <p:spTgt spid="28"/>
                                        </p:tgtEl>
                                      </p:cBhvr>
                                    </p:animEffect>
                                    <p:set>
                                      <p:cBhvr>
                                        <p:cTn id="70" dur="1" fill="hold">
                                          <p:stCondLst>
                                            <p:cond delay="499"/>
                                          </p:stCondLst>
                                        </p:cTn>
                                        <p:tgtEl>
                                          <p:spTgt spid="2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00"/>
                                        <p:tgtEl>
                                          <p:spTgt spid="1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par>
                                <p:cTn id="79" presetID="22" presetClass="entr" presetSubtype="8"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xit" presetSubtype="21" fill="hold" nodeType="clickEffect">
                                  <p:stCondLst>
                                    <p:cond delay="0"/>
                                  </p:stCondLst>
                                  <p:childTnLst>
                                    <p:animEffect transition="out" filter="barn(inVertical)">
                                      <p:cBhvr>
                                        <p:cTn id="88" dur="500"/>
                                        <p:tgtEl>
                                          <p:spTgt spid="12"/>
                                        </p:tgtEl>
                                      </p:cBhvr>
                                    </p:animEffect>
                                    <p:set>
                                      <p:cBhvr>
                                        <p:cTn id="89" dur="1" fill="hold">
                                          <p:stCondLst>
                                            <p:cond delay="499"/>
                                          </p:stCondLst>
                                        </p:cTn>
                                        <p:tgtEl>
                                          <p:spTgt spid="12"/>
                                        </p:tgtEl>
                                        <p:attrNameLst>
                                          <p:attrName>style.visibility</p:attrName>
                                        </p:attrNameLst>
                                      </p:cBhvr>
                                      <p:to>
                                        <p:strVal val="hidden"/>
                                      </p:to>
                                    </p:set>
                                  </p:childTnLst>
                                </p:cTn>
                              </p:par>
                              <p:par>
                                <p:cTn id="90" presetID="16" presetClass="exit" presetSubtype="21" fill="hold" grpId="1" nodeType="withEffect">
                                  <p:stCondLst>
                                    <p:cond delay="0"/>
                                  </p:stCondLst>
                                  <p:childTnLst>
                                    <p:animEffect transition="out" filter="barn(inVertical)">
                                      <p:cBhvr>
                                        <p:cTn id="91" dur="500"/>
                                        <p:tgtEl>
                                          <p:spTgt spid="32"/>
                                        </p:tgtEl>
                                      </p:cBhvr>
                                    </p:animEffect>
                                    <p:set>
                                      <p:cBhvr>
                                        <p:cTn id="92" dur="1" fill="hold">
                                          <p:stCondLst>
                                            <p:cond delay="499"/>
                                          </p:stCondLst>
                                        </p:cTn>
                                        <p:tgtEl>
                                          <p:spTgt spid="32"/>
                                        </p:tgtEl>
                                        <p:attrNameLst>
                                          <p:attrName>style.visibility</p:attrName>
                                        </p:attrNameLst>
                                      </p:cBhvr>
                                      <p:to>
                                        <p:strVal val="hidden"/>
                                      </p:to>
                                    </p:set>
                                  </p:childTnLst>
                                </p:cTn>
                              </p:par>
                              <p:par>
                                <p:cTn id="93" presetID="16" presetClass="exit" presetSubtype="21" fill="hold" nodeType="withEffect">
                                  <p:stCondLst>
                                    <p:cond delay="0"/>
                                  </p:stCondLst>
                                  <p:childTnLst>
                                    <p:animEffect transition="out" filter="barn(inVertical)">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par>
                                <p:cTn id="96" presetID="16" presetClass="exit" presetSubtype="21" fill="hold" grpId="1" nodeType="withEffect">
                                  <p:stCondLst>
                                    <p:cond delay="0"/>
                                  </p:stCondLst>
                                  <p:childTnLst>
                                    <p:animEffect transition="out" filter="barn(inVertical)">
                                      <p:cBhvr>
                                        <p:cTn id="97" dur="500"/>
                                        <p:tgtEl>
                                          <p:spTgt spid="33"/>
                                        </p:tgtEl>
                                      </p:cBhvr>
                                    </p:animEffect>
                                    <p:set>
                                      <p:cBhvr>
                                        <p:cTn id="98" dur="1" fill="hold">
                                          <p:stCondLst>
                                            <p:cond delay="499"/>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wipe(left)">
                                      <p:cBhvr>
                                        <p:cTn id="106" dur="500"/>
                                        <p:tgtEl>
                                          <p:spTgt spid="38"/>
                                        </p:tgtEl>
                                      </p:cBhvr>
                                    </p:animEffect>
                                  </p:childTnLst>
                                </p:cTn>
                              </p:par>
                              <p:par>
                                <p:cTn id="107" presetID="22" presetClass="entr" presetSubtype="8" fill="hold"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wipe(left)">
                                      <p:cBhvr>
                                        <p:cTn id="109" dur="500"/>
                                        <p:tgtEl>
                                          <p:spTgt spid="35"/>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xit" presetSubtype="0" fill="hold" nodeType="clickEffect">
                                  <p:stCondLst>
                                    <p:cond delay="0"/>
                                  </p:stCondLst>
                                  <p:childTnLst>
                                    <p:animEffect transition="out" filter="fade">
                                      <p:cBhvr>
                                        <p:cTn id="116" dur="1000"/>
                                        <p:tgtEl>
                                          <p:spTgt spid="34"/>
                                        </p:tgtEl>
                                      </p:cBhvr>
                                    </p:animEffect>
                                    <p:anim calcmode="lin" valueType="num">
                                      <p:cBhvr>
                                        <p:cTn id="117" dur="1000"/>
                                        <p:tgtEl>
                                          <p:spTgt spid="34"/>
                                        </p:tgtEl>
                                        <p:attrNameLst>
                                          <p:attrName>ppt_x</p:attrName>
                                        </p:attrNameLst>
                                      </p:cBhvr>
                                      <p:tavLst>
                                        <p:tav tm="0">
                                          <p:val>
                                            <p:strVal val="ppt_x"/>
                                          </p:val>
                                        </p:tav>
                                        <p:tav tm="100000">
                                          <p:val>
                                            <p:strVal val="ppt_x"/>
                                          </p:val>
                                        </p:tav>
                                      </p:tavLst>
                                    </p:anim>
                                    <p:anim calcmode="lin" valueType="num">
                                      <p:cBhvr>
                                        <p:cTn id="118" dur="1000"/>
                                        <p:tgtEl>
                                          <p:spTgt spid="34"/>
                                        </p:tgtEl>
                                        <p:attrNameLst>
                                          <p:attrName>ppt_y</p:attrName>
                                        </p:attrNameLst>
                                      </p:cBhvr>
                                      <p:tavLst>
                                        <p:tav tm="0">
                                          <p:val>
                                            <p:strVal val="ppt_y"/>
                                          </p:val>
                                        </p:tav>
                                        <p:tav tm="100000">
                                          <p:val>
                                            <p:strVal val="ppt_y+.1"/>
                                          </p:val>
                                        </p:tav>
                                      </p:tavLst>
                                    </p:anim>
                                    <p:set>
                                      <p:cBhvr>
                                        <p:cTn id="119" dur="1" fill="hold">
                                          <p:stCondLst>
                                            <p:cond delay="999"/>
                                          </p:stCondLst>
                                        </p:cTn>
                                        <p:tgtEl>
                                          <p:spTgt spid="34"/>
                                        </p:tgtEl>
                                        <p:attrNameLst>
                                          <p:attrName>style.visibility</p:attrName>
                                        </p:attrNameLst>
                                      </p:cBhvr>
                                      <p:to>
                                        <p:strVal val="hidden"/>
                                      </p:to>
                                    </p:set>
                                  </p:childTnLst>
                                </p:cTn>
                              </p:par>
                              <p:par>
                                <p:cTn id="120" presetID="16" presetClass="exit" presetSubtype="21" fill="hold" grpId="1" nodeType="withEffect">
                                  <p:stCondLst>
                                    <p:cond delay="0"/>
                                  </p:stCondLst>
                                  <p:childTnLst>
                                    <p:animEffect transition="out" filter="barn(inVertical)">
                                      <p:cBhvr>
                                        <p:cTn id="121" dur="500"/>
                                        <p:tgtEl>
                                          <p:spTgt spid="38"/>
                                        </p:tgtEl>
                                      </p:cBhvr>
                                    </p:animEffect>
                                    <p:set>
                                      <p:cBhvr>
                                        <p:cTn id="122" dur="1" fill="hold">
                                          <p:stCondLst>
                                            <p:cond delay="499"/>
                                          </p:stCondLst>
                                        </p:cTn>
                                        <p:tgtEl>
                                          <p:spTgt spid="38"/>
                                        </p:tgtEl>
                                        <p:attrNameLst>
                                          <p:attrName>style.visibility</p:attrName>
                                        </p:attrNameLst>
                                      </p:cBhvr>
                                      <p:to>
                                        <p:strVal val="hidden"/>
                                      </p:to>
                                    </p:set>
                                  </p:childTnLst>
                                </p:cTn>
                              </p:par>
                              <p:par>
                                <p:cTn id="123" presetID="16" presetClass="exit" presetSubtype="21" fill="hold" nodeType="withEffect">
                                  <p:stCondLst>
                                    <p:cond delay="0"/>
                                  </p:stCondLst>
                                  <p:childTnLst>
                                    <p:animEffect transition="out" filter="barn(inVertical)">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6" presetClass="exit" presetSubtype="21" fill="hold" grpId="1" nodeType="withEffect">
                                  <p:stCondLst>
                                    <p:cond delay="0"/>
                                  </p:stCondLst>
                                  <p:childTnLst>
                                    <p:animEffect transition="out" filter="barn(inVertical)">
                                      <p:cBhvr>
                                        <p:cTn id="127" dur="500"/>
                                        <p:tgtEl>
                                          <p:spTgt spid="39"/>
                                        </p:tgtEl>
                                      </p:cBhvr>
                                    </p:animEffect>
                                    <p:set>
                                      <p:cBhvr>
                                        <p:cTn id="128" dur="1" fill="hold">
                                          <p:stCondLst>
                                            <p:cond delay="499"/>
                                          </p:stCondLst>
                                        </p:cTn>
                                        <p:tgtEl>
                                          <p:spTgt spid="39"/>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1000"/>
                                        <p:tgtEl>
                                          <p:spTgt spid="40"/>
                                        </p:tgtEl>
                                      </p:cBhvr>
                                    </p:animEffect>
                                    <p:anim calcmode="lin" valueType="num">
                                      <p:cBhvr>
                                        <p:cTn id="134" dur="1000" fill="hold"/>
                                        <p:tgtEl>
                                          <p:spTgt spid="40"/>
                                        </p:tgtEl>
                                        <p:attrNameLst>
                                          <p:attrName>ppt_x</p:attrName>
                                        </p:attrNameLst>
                                      </p:cBhvr>
                                      <p:tavLst>
                                        <p:tav tm="0">
                                          <p:val>
                                            <p:strVal val="#ppt_x"/>
                                          </p:val>
                                        </p:tav>
                                        <p:tav tm="100000">
                                          <p:val>
                                            <p:strVal val="#ppt_x"/>
                                          </p:val>
                                        </p:tav>
                                      </p:tavLst>
                                    </p:anim>
                                    <p:anim calcmode="lin" valueType="num">
                                      <p:cBhvr>
                                        <p:cTn id="135" dur="1000" fill="hold"/>
                                        <p:tgtEl>
                                          <p:spTgt spid="40"/>
                                        </p:tgtEl>
                                        <p:attrNameLst>
                                          <p:attrName>ppt_y</p:attrName>
                                        </p:attrNameLst>
                                      </p:cBhvr>
                                      <p:tavLst>
                                        <p:tav tm="0">
                                          <p:val>
                                            <p:strVal val="#ppt_y+.1"/>
                                          </p:val>
                                        </p:tav>
                                        <p:tav tm="100000">
                                          <p:val>
                                            <p:strVal val="#ppt_y"/>
                                          </p:val>
                                        </p:tav>
                                      </p:tavLst>
                                    </p:anim>
                                  </p:childTnLst>
                                </p:cTn>
                              </p:par>
                              <p:par>
                                <p:cTn id="136" presetID="22" presetClass="entr" presetSubtype="8" fill="hold" grpId="0" nodeType="with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wipe(left)">
                                      <p:cBhvr>
                                        <p:cTn id="138" dur="500"/>
                                        <p:tgtEl>
                                          <p:spTgt spid="44"/>
                                        </p:tgtEl>
                                      </p:cBhvr>
                                    </p:animEffect>
                                  </p:childTnLst>
                                </p:cTn>
                              </p:par>
                              <p:par>
                                <p:cTn id="139" presetID="22" presetClass="entr" presetSubtype="8" fill="hold" nodeType="with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wipe(left)">
                                      <p:cBhvr>
                                        <p:cTn id="141" dur="500"/>
                                        <p:tgtEl>
                                          <p:spTgt spid="41"/>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45"/>
                                        </p:tgtEl>
                                        <p:attrNameLst>
                                          <p:attrName>style.visibility</p:attrName>
                                        </p:attrNameLst>
                                      </p:cBhvr>
                                      <p:to>
                                        <p:strVal val="visible"/>
                                      </p:to>
                                    </p:set>
                                    <p:animEffect transition="in" filter="wipe(left)">
                                      <p:cBhvr>
                                        <p:cTn id="144" dur="500"/>
                                        <p:tgtEl>
                                          <p:spTgt spid="45"/>
                                        </p:tgtEl>
                                      </p:cBhvr>
                                    </p:animEffect>
                                  </p:childTnLst>
                                </p:cTn>
                              </p:par>
                            </p:childTnLst>
                          </p:cTn>
                        </p:par>
                      </p:childTnLst>
                    </p:cTn>
                  </p:par>
                  <p:par>
                    <p:cTn id="145" fill="hold">
                      <p:stCondLst>
                        <p:cond delay="indefinite"/>
                      </p:stCondLst>
                      <p:childTnLst>
                        <p:par>
                          <p:cTn id="146" fill="hold">
                            <p:stCondLst>
                              <p:cond delay="0"/>
                            </p:stCondLst>
                            <p:childTnLst>
                              <p:par>
                                <p:cTn id="147" presetID="2" presetClass="exit" presetSubtype="4" fill="hold" nodeType="clickEffect">
                                  <p:stCondLst>
                                    <p:cond delay="0"/>
                                  </p:stCondLst>
                                  <p:childTnLst>
                                    <p:anim calcmode="lin" valueType="num">
                                      <p:cBhvr additive="base">
                                        <p:cTn id="148" dur="500"/>
                                        <p:tgtEl>
                                          <p:spTgt spid="40"/>
                                        </p:tgtEl>
                                        <p:attrNameLst>
                                          <p:attrName>ppt_x</p:attrName>
                                        </p:attrNameLst>
                                      </p:cBhvr>
                                      <p:tavLst>
                                        <p:tav tm="0">
                                          <p:val>
                                            <p:strVal val="ppt_x"/>
                                          </p:val>
                                        </p:tav>
                                        <p:tav tm="100000">
                                          <p:val>
                                            <p:strVal val="ppt_x"/>
                                          </p:val>
                                        </p:tav>
                                      </p:tavLst>
                                    </p:anim>
                                    <p:anim calcmode="lin" valueType="num">
                                      <p:cBhvr additive="base">
                                        <p:cTn id="149" dur="500"/>
                                        <p:tgtEl>
                                          <p:spTgt spid="40"/>
                                        </p:tgtEl>
                                        <p:attrNameLst>
                                          <p:attrName>ppt_y</p:attrName>
                                        </p:attrNameLst>
                                      </p:cBhvr>
                                      <p:tavLst>
                                        <p:tav tm="0">
                                          <p:val>
                                            <p:strVal val="ppt_y"/>
                                          </p:val>
                                        </p:tav>
                                        <p:tav tm="100000">
                                          <p:val>
                                            <p:strVal val="1+ppt_h/2"/>
                                          </p:val>
                                        </p:tav>
                                      </p:tavLst>
                                    </p:anim>
                                    <p:set>
                                      <p:cBhvr>
                                        <p:cTn id="150" dur="1" fill="hold">
                                          <p:stCondLst>
                                            <p:cond delay="499"/>
                                          </p:stCondLst>
                                        </p:cTn>
                                        <p:tgtEl>
                                          <p:spTgt spid="40"/>
                                        </p:tgtEl>
                                        <p:attrNameLst>
                                          <p:attrName>style.visibility</p:attrName>
                                        </p:attrNameLst>
                                      </p:cBhvr>
                                      <p:to>
                                        <p:strVal val="hidden"/>
                                      </p:to>
                                    </p:set>
                                  </p:childTnLst>
                                </p:cTn>
                              </p:par>
                              <p:par>
                                <p:cTn id="151" presetID="16" presetClass="exit" presetSubtype="21" fill="hold" grpId="1" nodeType="withEffect">
                                  <p:stCondLst>
                                    <p:cond delay="0"/>
                                  </p:stCondLst>
                                  <p:childTnLst>
                                    <p:animEffect transition="out" filter="barn(inVertical)">
                                      <p:cBhvr>
                                        <p:cTn id="152" dur="500"/>
                                        <p:tgtEl>
                                          <p:spTgt spid="44"/>
                                        </p:tgtEl>
                                      </p:cBhvr>
                                    </p:animEffect>
                                    <p:set>
                                      <p:cBhvr>
                                        <p:cTn id="153" dur="1" fill="hold">
                                          <p:stCondLst>
                                            <p:cond delay="499"/>
                                          </p:stCondLst>
                                        </p:cTn>
                                        <p:tgtEl>
                                          <p:spTgt spid="44"/>
                                        </p:tgtEl>
                                        <p:attrNameLst>
                                          <p:attrName>style.visibility</p:attrName>
                                        </p:attrNameLst>
                                      </p:cBhvr>
                                      <p:to>
                                        <p:strVal val="hidden"/>
                                      </p:to>
                                    </p:set>
                                  </p:childTnLst>
                                </p:cTn>
                              </p:par>
                              <p:par>
                                <p:cTn id="154" presetID="16" presetClass="exit" presetSubtype="21" fill="hold" nodeType="withEffect">
                                  <p:stCondLst>
                                    <p:cond delay="0"/>
                                  </p:stCondLst>
                                  <p:childTnLst>
                                    <p:animEffect transition="out" filter="barn(inVertical)">
                                      <p:cBhvr>
                                        <p:cTn id="155" dur="500"/>
                                        <p:tgtEl>
                                          <p:spTgt spid="41"/>
                                        </p:tgtEl>
                                      </p:cBhvr>
                                    </p:animEffect>
                                    <p:set>
                                      <p:cBhvr>
                                        <p:cTn id="156" dur="1" fill="hold">
                                          <p:stCondLst>
                                            <p:cond delay="499"/>
                                          </p:stCondLst>
                                        </p:cTn>
                                        <p:tgtEl>
                                          <p:spTgt spid="41"/>
                                        </p:tgtEl>
                                        <p:attrNameLst>
                                          <p:attrName>style.visibility</p:attrName>
                                        </p:attrNameLst>
                                      </p:cBhvr>
                                      <p:to>
                                        <p:strVal val="hidden"/>
                                      </p:to>
                                    </p:set>
                                  </p:childTnLst>
                                </p:cTn>
                              </p:par>
                              <p:par>
                                <p:cTn id="157" presetID="16" presetClass="exit" presetSubtype="21" fill="hold" grpId="1" nodeType="withEffect">
                                  <p:stCondLst>
                                    <p:cond delay="0"/>
                                  </p:stCondLst>
                                  <p:childTnLst>
                                    <p:animEffect transition="out" filter="barn(inVertical)">
                                      <p:cBhvr>
                                        <p:cTn id="158" dur="500"/>
                                        <p:tgtEl>
                                          <p:spTgt spid="45"/>
                                        </p:tgtEl>
                                      </p:cBhvr>
                                    </p:animEffect>
                                    <p:set>
                                      <p:cBhvr>
                                        <p:cTn id="159" dur="1" fill="hold">
                                          <p:stCondLst>
                                            <p:cond delay="499"/>
                                          </p:stCondLst>
                                        </p:cTn>
                                        <p:tgtEl>
                                          <p:spTgt spid="45"/>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nodeType="clickEffect">
                                  <p:stCondLst>
                                    <p:cond delay="0"/>
                                  </p:stCondLst>
                                  <p:childTnLst>
                                    <p:set>
                                      <p:cBhvr>
                                        <p:cTn id="163" dur="1" fill="hold">
                                          <p:stCondLst>
                                            <p:cond delay="0"/>
                                          </p:stCondLst>
                                        </p:cTn>
                                        <p:tgtEl>
                                          <p:spTgt spid="46"/>
                                        </p:tgtEl>
                                        <p:attrNameLst>
                                          <p:attrName>style.visibility</p:attrName>
                                        </p:attrNameLst>
                                      </p:cBhvr>
                                      <p:to>
                                        <p:strVal val="visible"/>
                                      </p:to>
                                    </p:set>
                                    <p:animEffect transition="in" filter="fade">
                                      <p:cBhvr>
                                        <p:cTn id="164" dur="1000"/>
                                        <p:tgtEl>
                                          <p:spTgt spid="46"/>
                                        </p:tgtEl>
                                      </p:cBhvr>
                                    </p:animEffect>
                                    <p:anim calcmode="lin" valueType="num">
                                      <p:cBhvr>
                                        <p:cTn id="165" dur="1000" fill="hold"/>
                                        <p:tgtEl>
                                          <p:spTgt spid="46"/>
                                        </p:tgtEl>
                                        <p:attrNameLst>
                                          <p:attrName>ppt_x</p:attrName>
                                        </p:attrNameLst>
                                      </p:cBhvr>
                                      <p:tavLst>
                                        <p:tav tm="0">
                                          <p:val>
                                            <p:strVal val="#ppt_x"/>
                                          </p:val>
                                        </p:tav>
                                        <p:tav tm="100000">
                                          <p:val>
                                            <p:strVal val="#ppt_x"/>
                                          </p:val>
                                        </p:tav>
                                      </p:tavLst>
                                    </p:anim>
                                    <p:anim calcmode="lin" valueType="num">
                                      <p:cBhvr>
                                        <p:cTn id="166" dur="1000" fill="hold"/>
                                        <p:tgtEl>
                                          <p:spTgt spid="46"/>
                                        </p:tgtEl>
                                        <p:attrNameLst>
                                          <p:attrName>ppt_y</p:attrName>
                                        </p:attrNameLst>
                                      </p:cBhvr>
                                      <p:tavLst>
                                        <p:tav tm="0">
                                          <p:val>
                                            <p:strVal val="#ppt_y+.1"/>
                                          </p:val>
                                        </p:tav>
                                        <p:tav tm="100000">
                                          <p:val>
                                            <p:strVal val="#ppt_y"/>
                                          </p:val>
                                        </p:tav>
                                      </p:tavLst>
                                    </p:anim>
                                  </p:childTnLst>
                                </p:cTn>
                              </p:par>
                              <p:par>
                                <p:cTn id="167" presetID="22" presetClass="entr" presetSubtype="8" fill="hold" nodeType="with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wipe(left)">
                                      <p:cBhvr>
                                        <p:cTn id="169" dur="500"/>
                                        <p:tgtEl>
                                          <p:spTgt spid="70"/>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left)">
                                      <p:cBhvr>
                                        <p:cTn id="172" dur="500"/>
                                        <p:tgtEl>
                                          <p:spTgt spid="7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74"/>
                                        </p:tgtEl>
                                        <p:attrNameLst>
                                          <p:attrName>style.visibility</p:attrName>
                                        </p:attrNameLst>
                                      </p:cBhvr>
                                      <p:to>
                                        <p:strVal val="visible"/>
                                      </p:to>
                                    </p:set>
                                    <p:animEffect transition="in" filter="wipe(left)">
                                      <p:cBhvr>
                                        <p:cTn id="175" dur="500"/>
                                        <p:tgtEl>
                                          <p:spTgt spid="74"/>
                                        </p:tgtEl>
                                      </p:cBhvr>
                                    </p:animEffect>
                                  </p:childTnLst>
                                </p:cTn>
                              </p:par>
                            </p:childTnLst>
                          </p:cTn>
                        </p:par>
                      </p:childTnLst>
                    </p:cTn>
                  </p:par>
                  <p:par>
                    <p:cTn id="176" fill="hold">
                      <p:stCondLst>
                        <p:cond delay="indefinite"/>
                      </p:stCondLst>
                      <p:childTnLst>
                        <p:par>
                          <p:cTn id="177" fill="hold">
                            <p:stCondLst>
                              <p:cond delay="0"/>
                            </p:stCondLst>
                            <p:childTnLst>
                              <p:par>
                                <p:cTn id="178" presetID="16" presetClass="exit" presetSubtype="21" fill="hold" nodeType="clickEffect">
                                  <p:stCondLst>
                                    <p:cond delay="0"/>
                                  </p:stCondLst>
                                  <p:childTnLst>
                                    <p:animEffect transition="out" filter="barn(inVertical)">
                                      <p:cBhvr>
                                        <p:cTn id="179" dur="500"/>
                                        <p:tgtEl>
                                          <p:spTgt spid="46"/>
                                        </p:tgtEl>
                                      </p:cBhvr>
                                    </p:animEffect>
                                    <p:set>
                                      <p:cBhvr>
                                        <p:cTn id="180" dur="1" fill="hold">
                                          <p:stCondLst>
                                            <p:cond delay="499"/>
                                          </p:stCondLst>
                                        </p:cTn>
                                        <p:tgtEl>
                                          <p:spTgt spid="46"/>
                                        </p:tgtEl>
                                        <p:attrNameLst>
                                          <p:attrName>style.visibility</p:attrName>
                                        </p:attrNameLst>
                                      </p:cBhvr>
                                      <p:to>
                                        <p:strVal val="hidden"/>
                                      </p:to>
                                    </p:set>
                                  </p:childTnLst>
                                </p:cTn>
                              </p:par>
                              <p:par>
                                <p:cTn id="181" presetID="16" presetClass="exit" presetSubtype="21" fill="hold" nodeType="withEffect">
                                  <p:stCondLst>
                                    <p:cond delay="0"/>
                                  </p:stCondLst>
                                  <p:childTnLst>
                                    <p:animEffect transition="out" filter="barn(inVertical)">
                                      <p:cBhvr>
                                        <p:cTn id="182" dur="500"/>
                                        <p:tgtEl>
                                          <p:spTgt spid="70"/>
                                        </p:tgtEl>
                                      </p:cBhvr>
                                    </p:animEffect>
                                    <p:set>
                                      <p:cBhvr>
                                        <p:cTn id="183" dur="1" fill="hold">
                                          <p:stCondLst>
                                            <p:cond delay="499"/>
                                          </p:stCondLst>
                                        </p:cTn>
                                        <p:tgtEl>
                                          <p:spTgt spid="70"/>
                                        </p:tgtEl>
                                        <p:attrNameLst>
                                          <p:attrName>style.visibility</p:attrName>
                                        </p:attrNameLst>
                                      </p:cBhvr>
                                      <p:to>
                                        <p:strVal val="hidden"/>
                                      </p:to>
                                    </p:set>
                                  </p:childTnLst>
                                </p:cTn>
                              </p:par>
                              <p:par>
                                <p:cTn id="184" presetID="16" presetClass="exit" presetSubtype="21" fill="hold" grpId="1" nodeType="withEffect">
                                  <p:stCondLst>
                                    <p:cond delay="0"/>
                                  </p:stCondLst>
                                  <p:childTnLst>
                                    <p:animEffect transition="out" filter="barn(inVertical)">
                                      <p:cBhvr>
                                        <p:cTn id="185" dur="500"/>
                                        <p:tgtEl>
                                          <p:spTgt spid="73"/>
                                        </p:tgtEl>
                                      </p:cBhvr>
                                    </p:animEffect>
                                    <p:set>
                                      <p:cBhvr>
                                        <p:cTn id="186" dur="1" fill="hold">
                                          <p:stCondLst>
                                            <p:cond delay="499"/>
                                          </p:stCondLst>
                                        </p:cTn>
                                        <p:tgtEl>
                                          <p:spTgt spid="73"/>
                                        </p:tgtEl>
                                        <p:attrNameLst>
                                          <p:attrName>style.visibility</p:attrName>
                                        </p:attrNameLst>
                                      </p:cBhvr>
                                      <p:to>
                                        <p:strVal val="hidden"/>
                                      </p:to>
                                    </p:set>
                                  </p:childTnLst>
                                </p:cTn>
                              </p:par>
                              <p:par>
                                <p:cTn id="187" presetID="16" presetClass="exit" presetSubtype="21" fill="hold" grpId="1" nodeType="withEffect">
                                  <p:stCondLst>
                                    <p:cond delay="0"/>
                                  </p:stCondLst>
                                  <p:childTnLst>
                                    <p:animEffect transition="out" filter="barn(inVertical)">
                                      <p:cBhvr>
                                        <p:cTn id="188" dur="500"/>
                                        <p:tgtEl>
                                          <p:spTgt spid="74"/>
                                        </p:tgtEl>
                                      </p:cBhvr>
                                    </p:animEffect>
                                    <p:set>
                                      <p:cBhvr>
                                        <p:cTn id="189"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19" grpId="0"/>
      <p:bldP spid="19" grpId="1"/>
      <p:bldP spid="3" grpId="0" animBg="1"/>
      <p:bldP spid="3" grpId="1" animBg="1"/>
      <p:bldP spid="27" grpId="0"/>
      <p:bldP spid="27" grpId="1"/>
      <p:bldP spid="28" grpId="0" animBg="1"/>
      <p:bldP spid="28" grpId="1" animBg="1"/>
      <p:bldP spid="32" grpId="0"/>
      <p:bldP spid="32" grpId="1"/>
      <p:bldP spid="33" grpId="0" animBg="1"/>
      <p:bldP spid="33" grpId="1" animBg="1"/>
      <p:bldP spid="38" grpId="0"/>
      <p:bldP spid="38" grpId="1"/>
      <p:bldP spid="39" grpId="0" animBg="1"/>
      <p:bldP spid="39" grpId="1" animBg="1"/>
      <p:bldP spid="44" grpId="0"/>
      <p:bldP spid="44" grpId="1"/>
      <p:bldP spid="45" grpId="0" animBg="1"/>
      <p:bldP spid="45" grpId="1" animBg="1"/>
      <p:bldP spid="73" grpId="0"/>
      <p:bldP spid="73" grpId="1"/>
      <p:bldP spid="74" grpId="0" animBg="1"/>
      <p:bldP spid="7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5" name="Up Ribbon 4"/>
          <p:cNvSpPr/>
          <p:nvPr/>
        </p:nvSpPr>
        <p:spPr>
          <a:xfrm>
            <a:off x="2061773" y="204288"/>
            <a:ext cx="5589692" cy="978568"/>
          </a:xfrm>
          <a:prstGeom prst="ribbon2">
            <a:avLst>
              <a:gd name="adj1" fmla="val 16667"/>
              <a:gd name="adj2" fmla="val 75000"/>
            </a:avLst>
          </a:prstGeom>
          <a:solidFill>
            <a:srgbClr val="42A62A"/>
          </a:solidFill>
          <a:ln w="25400" cap="flat" cmpd="sng" algn="ctr">
            <a:noFill/>
            <a:prstDash val="solid"/>
          </a:ln>
          <a:effectLst/>
        </p:spPr>
        <p:txBody>
          <a:bodyPr rtlCol="0" anchor="ctr"/>
          <a:lstStyle/>
          <a:p>
            <a:pPr algn="ctr">
              <a:lnSpc>
                <a:spcPct val="107000"/>
              </a:lnSpc>
              <a:spcAft>
                <a:spcPts val="800"/>
              </a:spcAft>
            </a:pPr>
            <a:r>
              <a:rPr lang="en" sz="5400" dirty="0"/>
              <a:t>summary</a:t>
            </a:r>
            <a:endParaRPr lang="en-US" sz="5400" b="1" dirty="0">
              <a:latin typeface="Calibri" panose="020F0502020204030204" pitchFamily="34" charset="0"/>
              <a:ea typeface="Calibri" panose="020F0502020204030204" pitchFamily="34" charset="0"/>
            </a:endParaRPr>
          </a:p>
        </p:txBody>
      </p:sp>
      <p:grpSp>
        <p:nvGrpSpPr>
          <p:cNvPr id="6" name="Group 5"/>
          <p:cNvGrpSpPr/>
          <p:nvPr/>
        </p:nvGrpSpPr>
        <p:grpSpPr>
          <a:xfrm>
            <a:off x="1930259" y="1406307"/>
            <a:ext cx="1931753" cy="2680644"/>
            <a:chOff x="1092059" y="2206810"/>
            <a:chExt cx="1931753" cy="2680644"/>
          </a:xfrm>
        </p:grpSpPr>
        <p:sp>
          <p:nvSpPr>
            <p:cNvPr id="7" name="Oval 6"/>
            <p:cNvSpPr/>
            <p:nvPr/>
          </p:nvSpPr>
          <p:spPr>
            <a:xfrm rot="10800000">
              <a:off x="2930399" y="2206810"/>
              <a:ext cx="93413" cy="9436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 name="Oval 7"/>
            <p:cNvSpPr/>
            <p:nvPr/>
          </p:nvSpPr>
          <p:spPr>
            <a:xfrm rot="10800000">
              <a:off x="2739679" y="2212708"/>
              <a:ext cx="186828" cy="188736"/>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 name="Oval 8"/>
            <p:cNvSpPr/>
            <p:nvPr/>
          </p:nvSpPr>
          <p:spPr>
            <a:xfrm rot="10800000">
              <a:off x="2397082" y="2265789"/>
              <a:ext cx="354274" cy="35789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0" name="Oval 9"/>
            <p:cNvSpPr/>
            <p:nvPr/>
          </p:nvSpPr>
          <p:spPr>
            <a:xfrm rot="10800000">
              <a:off x="2114976" y="2350368"/>
              <a:ext cx="233534" cy="235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1" name="Oval 10"/>
            <p:cNvSpPr/>
            <p:nvPr/>
          </p:nvSpPr>
          <p:spPr>
            <a:xfrm rot="10800000">
              <a:off x="1842423" y="2510146"/>
              <a:ext cx="282105" cy="284987"/>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2" name="Oval 11"/>
            <p:cNvSpPr/>
            <p:nvPr/>
          </p:nvSpPr>
          <p:spPr>
            <a:xfrm rot="10800000">
              <a:off x="1999102" y="2830522"/>
              <a:ext cx="93413" cy="94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3" name="Oval 12"/>
            <p:cNvSpPr/>
            <p:nvPr/>
          </p:nvSpPr>
          <p:spPr>
            <a:xfrm rot="10800000">
              <a:off x="1690238" y="2708140"/>
              <a:ext cx="140120" cy="1415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4" name="Oval 13"/>
            <p:cNvSpPr/>
            <p:nvPr/>
          </p:nvSpPr>
          <p:spPr>
            <a:xfrm rot="10800000">
              <a:off x="2121931" y="2617394"/>
              <a:ext cx="442277" cy="446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5" name="Oval 14"/>
            <p:cNvSpPr/>
            <p:nvPr/>
          </p:nvSpPr>
          <p:spPr>
            <a:xfrm rot="10800000">
              <a:off x="2295087" y="3080847"/>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6" name="Oval 15"/>
            <p:cNvSpPr/>
            <p:nvPr/>
          </p:nvSpPr>
          <p:spPr>
            <a:xfrm rot="10800000">
              <a:off x="2081238" y="3057873"/>
              <a:ext cx="162675" cy="165981"/>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7" name="Oval 16"/>
            <p:cNvSpPr/>
            <p:nvPr/>
          </p:nvSpPr>
          <p:spPr>
            <a:xfrm rot="10800000">
              <a:off x="1590805" y="2875159"/>
              <a:ext cx="464839" cy="469587"/>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8" name="Oval 17"/>
            <p:cNvSpPr/>
            <p:nvPr/>
          </p:nvSpPr>
          <p:spPr>
            <a:xfrm rot="10800000">
              <a:off x="1690237" y="3381520"/>
              <a:ext cx="215665" cy="2178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19" name="Oval 18"/>
            <p:cNvSpPr/>
            <p:nvPr/>
          </p:nvSpPr>
          <p:spPr>
            <a:xfrm rot="10800000">
              <a:off x="1525616" y="3291692"/>
              <a:ext cx="162675" cy="16598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0" name="Oval 19"/>
            <p:cNvSpPr/>
            <p:nvPr/>
          </p:nvSpPr>
          <p:spPr>
            <a:xfrm rot="10800000">
              <a:off x="1899729" y="3356760"/>
              <a:ext cx="85412" cy="88898"/>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1" name="Oval 20"/>
            <p:cNvSpPr/>
            <p:nvPr/>
          </p:nvSpPr>
          <p:spPr>
            <a:xfrm rot="10800000">
              <a:off x="2664403" y="3470493"/>
              <a:ext cx="85412" cy="88898"/>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2" name="Oval 21"/>
            <p:cNvSpPr/>
            <p:nvPr/>
          </p:nvSpPr>
          <p:spPr>
            <a:xfrm rot="10800000">
              <a:off x="2389380" y="3314088"/>
              <a:ext cx="116739" cy="121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3" name="Oval 22"/>
            <p:cNvSpPr/>
            <p:nvPr/>
          </p:nvSpPr>
          <p:spPr>
            <a:xfrm rot="10800000">
              <a:off x="2860365" y="3470493"/>
              <a:ext cx="116739" cy="121504"/>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4" name="Oval 23"/>
            <p:cNvSpPr/>
            <p:nvPr/>
          </p:nvSpPr>
          <p:spPr>
            <a:xfrm rot="10800000">
              <a:off x="2662834" y="3563515"/>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5" name="Oval 24"/>
            <p:cNvSpPr/>
            <p:nvPr/>
          </p:nvSpPr>
          <p:spPr>
            <a:xfrm rot="10800000">
              <a:off x="2418923" y="3465018"/>
              <a:ext cx="215665" cy="217869"/>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6" name="Oval 25"/>
            <p:cNvSpPr/>
            <p:nvPr/>
          </p:nvSpPr>
          <p:spPr>
            <a:xfrm rot="10800000">
              <a:off x="2116395" y="3709981"/>
              <a:ext cx="178944" cy="1825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7" name="Oval 26"/>
            <p:cNvSpPr/>
            <p:nvPr/>
          </p:nvSpPr>
          <p:spPr>
            <a:xfrm rot="10800000">
              <a:off x="2193108" y="3919699"/>
              <a:ext cx="96479" cy="1004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8" name="Oval 27"/>
            <p:cNvSpPr/>
            <p:nvPr/>
          </p:nvSpPr>
          <p:spPr>
            <a:xfrm rot="10800000">
              <a:off x="1215691" y="3741005"/>
              <a:ext cx="96479" cy="1004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29" name="Oval 28"/>
            <p:cNvSpPr/>
            <p:nvPr/>
          </p:nvSpPr>
          <p:spPr>
            <a:xfrm rot="10800000">
              <a:off x="1294398" y="3841133"/>
              <a:ext cx="162675" cy="165981"/>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0" name="Oval 29"/>
            <p:cNvSpPr/>
            <p:nvPr/>
          </p:nvSpPr>
          <p:spPr>
            <a:xfrm rot="10800000">
              <a:off x="2284466" y="4103678"/>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1" name="Oval 30"/>
            <p:cNvSpPr/>
            <p:nvPr/>
          </p:nvSpPr>
          <p:spPr>
            <a:xfrm rot="10800000">
              <a:off x="1753877" y="4457054"/>
              <a:ext cx="141255" cy="1470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2" name="Oval 31"/>
            <p:cNvSpPr/>
            <p:nvPr/>
          </p:nvSpPr>
          <p:spPr>
            <a:xfrm rot="10800000">
              <a:off x="2173287" y="4410610"/>
              <a:ext cx="141255" cy="1470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3" name="Oval 32"/>
            <p:cNvSpPr/>
            <p:nvPr/>
          </p:nvSpPr>
          <p:spPr>
            <a:xfrm rot="10800000">
              <a:off x="1627580" y="4272497"/>
              <a:ext cx="180733" cy="184405"/>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4" name="Oval 33"/>
            <p:cNvSpPr/>
            <p:nvPr/>
          </p:nvSpPr>
          <p:spPr>
            <a:xfrm rot="10800000">
              <a:off x="1975717" y="4798556"/>
              <a:ext cx="85412" cy="8889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5" name="Oval 34"/>
            <p:cNvSpPr/>
            <p:nvPr/>
          </p:nvSpPr>
          <p:spPr>
            <a:xfrm rot="10800000">
              <a:off x="2300842" y="4337298"/>
              <a:ext cx="72487" cy="7544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6" name="Oval 35"/>
            <p:cNvSpPr/>
            <p:nvPr/>
          </p:nvSpPr>
          <p:spPr>
            <a:xfrm rot="10800000">
              <a:off x="1993908" y="3281705"/>
              <a:ext cx="389701" cy="39368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7" name="Oval 36"/>
            <p:cNvSpPr/>
            <p:nvPr/>
          </p:nvSpPr>
          <p:spPr>
            <a:xfrm rot="10800000">
              <a:off x="1320088" y="3474070"/>
              <a:ext cx="389701" cy="39368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8" name="Oval 37"/>
            <p:cNvSpPr/>
            <p:nvPr/>
          </p:nvSpPr>
          <p:spPr>
            <a:xfrm rot="10800000">
              <a:off x="2307948" y="3698107"/>
              <a:ext cx="389701" cy="39368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39" name="Oval 38"/>
            <p:cNvSpPr/>
            <p:nvPr/>
          </p:nvSpPr>
          <p:spPr>
            <a:xfrm rot="10800000">
              <a:off x="1804932" y="3976305"/>
              <a:ext cx="464839" cy="469587"/>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40" name="Oval 39"/>
            <p:cNvSpPr/>
            <p:nvPr/>
          </p:nvSpPr>
          <p:spPr>
            <a:xfrm rot="10800000">
              <a:off x="1747740" y="3607621"/>
              <a:ext cx="341348" cy="344835"/>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41" name="Oval 40"/>
            <p:cNvSpPr/>
            <p:nvPr/>
          </p:nvSpPr>
          <p:spPr>
            <a:xfrm rot="10800000">
              <a:off x="1449731" y="3899297"/>
              <a:ext cx="341348" cy="3448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42" name="Oval 41"/>
            <p:cNvSpPr/>
            <p:nvPr/>
          </p:nvSpPr>
          <p:spPr>
            <a:xfrm rot="10800000">
              <a:off x="1900825" y="4484060"/>
              <a:ext cx="287051" cy="289984"/>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43" name="Oval 42"/>
            <p:cNvSpPr/>
            <p:nvPr/>
          </p:nvSpPr>
          <p:spPr>
            <a:xfrm rot="10800000">
              <a:off x="1092059" y="3474070"/>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grpSp>
          <p:nvGrpSpPr>
            <p:cNvPr id="44" name="Group 43"/>
            <p:cNvGrpSpPr/>
            <p:nvPr/>
          </p:nvGrpSpPr>
          <p:grpSpPr>
            <a:xfrm rot="10800000">
              <a:off x="2400013" y="3780993"/>
              <a:ext cx="205571" cy="227911"/>
              <a:chOff x="3286125" y="3024188"/>
              <a:chExt cx="814388" cy="893763"/>
            </a:xfrm>
            <a:solidFill>
              <a:schemeClr val="bg1"/>
            </a:solidFill>
          </p:grpSpPr>
          <p:sp>
            <p:nvSpPr>
              <p:cNvPr id="45" name="Freeform 62"/>
              <p:cNvSpPr>
                <a:spLocks noEditPoints="1"/>
              </p:cNvSpPr>
              <p:nvPr/>
            </p:nvSpPr>
            <p:spPr bwMode="auto">
              <a:xfrm>
                <a:off x="3419475" y="3162301"/>
                <a:ext cx="547688" cy="755650"/>
              </a:xfrm>
              <a:custGeom>
                <a:avLst/>
                <a:gdLst>
                  <a:gd name="T0" fmla="*/ 766 w 2071"/>
                  <a:gd name="T1" fmla="*/ 306 h 2859"/>
                  <a:gd name="T2" fmla="*/ 489 w 2071"/>
                  <a:gd name="T3" fmla="*/ 476 h 2859"/>
                  <a:gd name="T4" fmla="*/ 310 w 2071"/>
                  <a:gd name="T5" fmla="*/ 738 h 2859"/>
                  <a:gd name="T6" fmla="*/ 264 w 2071"/>
                  <a:gd name="T7" fmla="*/ 1056 h 2859"/>
                  <a:gd name="T8" fmla="*/ 320 w 2071"/>
                  <a:gd name="T9" fmla="*/ 1311 h 2859"/>
                  <a:gd name="T10" fmla="*/ 422 w 2071"/>
                  <a:gd name="T11" fmla="*/ 1503 h 2859"/>
                  <a:gd name="T12" fmla="*/ 541 w 2071"/>
                  <a:gd name="T13" fmla="*/ 1681 h 2859"/>
                  <a:gd name="T14" fmla="*/ 615 w 2071"/>
                  <a:gd name="T15" fmla="*/ 1882 h 2859"/>
                  <a:gd name="T16" fmla="*/ 660 w 2071"/>
                  <a:gd name="T17" fmla="*/ 2020 h 2859"/>
                  <a:gd name="T18" fmla="*/ 1374 w 2071"/>
                  <a:gd name="T19" fmla="*/ 2054 h 2859"/>
                  <a:gd name="T20" fmla="*/ 1451 w 2071"/>
                  <a:gd name="T21" fmla="*/ 1953 h 2859"/>
                  <a:gd name="T22" fmla="*/ 1490 w 2071"/>
                  <a:gd name="T23" fmla="*/ 1758 h 2859"/>
                  <a:gd name="T24" fmla="*/ 1603 w 2071"/>
                  <a:gd name="T25" fmla="*/ 1571 h 2859"/>
                  <a:gd name="T26" fmla="*/ 1713 w 2071"/>
                  <a:gd name="T27" fmla="*/ 1393 h 2859"/>
                  <a:gd name="T28" fmla="*/ 1793 w 2071"/>
                  <a:gd name="T29" fmla="*/ 1167 h 2859"/>
                  <a:gd name="T30" fmla="*/ 1797 w 2071"/>
                  <a:gd name="T31" fmla="*/ 863 h 2859"/>
                  <a:gd name="T32" fmla="*/ 1668 w 2071"/>
                  <a:gd name="T33" fmla="*/ 572 h 2859"/>
                  <a:gd name="T34" fmla="*/ 1426 w 2071"/>
                  <a:gd name="T35" fmla="*/ 360 h 2859"/>
                  <a:gd name="T36" fmla="*/ 1106 w 2071"/>
                  <a:gd name="T37" fmla="*/ 264 h 2859"/>
                  <a:gd name="T38" fmla="*/ 1284 w 2071"/>
                  <a:gd name="T39" fmla="*/ 30 h 2859"/>
                  <a:gd name="T40" fmla="*/ 1646 w 2071"/>
                  <a:gd name="T41" fmla="*/ 193 h 2859"/>
                  <a:gd name="T42" fmla="*/ 1916 w 2071"/>
                  <a:gd name="T43" fmla="*/ 471 h 2859"/>
                  <a:gd name="T44" fmla="*/ 2057 w 2071"/>
                  <a:gd name="T45" fmla="*/ 833 h 2859"/>
                  <a:gd name="T46" fmla="*/ 2055 w 2071"/>
                  <a:gd name="T47" fmla="*/ 1191 h 2859"/>
                  <a:gd name="T48" fmla="*/ 1975 w 2071"/>
                  <a:gd name="T49" fmla="*/ 1454 h 2859"/>
                  <a:gd name="T50" fmla="*/ 1864 w 2071"/>
                  <a:gd name="T51" fmla="*/ 1651 h 2859"/>
                  <a:gd name="T52" fmla="*/ 1750 w 2071"/>
                  <a:gd name="T53" fmla="*/ 1822 h 2859"/>
                  <a:gd name="T54" fmla="*/ 1712 w 2071"/>
                  <a:gd name="T55" fmla="*/ 1975 h 2859"/>
                  <a:gd name="T56" fmla="*/ 1605 w 2071"/>
                  <a:gd name="T57" fmla="*/ 2195 h 2859"/>
                  <a:gd name="T58" fmla="*/ 1518 w 2071"/>
                  <a:gd name="T59" fmla="*/ 2343 h 2859"/>
                  <a:gd name="T60" fmla="*/ 1511 w 2071"/>
                  <a:gd name="T61" fmla="*/ 2481 h 2859"/>
                  <a:gd name="T62" fmla="*/ 1507 w 2071"/>
                  <a:gd name="T63" fmla="*/ 2544 h 2859"/>
                  <a:gd name="T64" fmla="*/ 1476 w 2071"/>
                  <a:gd name="T65" fmla="*/ 2629 h 2859"/>
                  <a:gd name="T66" fmla="*/ 1368 w 2071"/>
                  <a:gd name="T67" fmla="*/ 2723 h 2859"/>
                  <a:gd name="T68" fmla="*/ 1209 w 2071"/>
                  <a:gd name="T69" fmla="*/ 2838 h 2859"/>
                  <a:gd name="T70" fmla="*/ 909 w 2071"/>
                  <a:gd name="T71" fmla="*/ 2857 h 2859"/>
                  <a:gd name="T72" fmla="*/ 778 w 2071"/>
                  <a:gd name="T73" fmla="*/ 2755 h 2859"/>
                  <a:gd name="T74" fmla="*/ 619 w 2071"/>
                  <a:gd name="T75" fmla="*/ 2661 h 2859"/>
                  <a:gd name="T76" fmla="*/ 567 w 2071"/>
                  <a:gd name="T77" fmla="*/ 2562 h 2859"/>
                  <a:gd name="T78" fmla="*/ 563 w 2071"/>
                  <a:gd name="T79" fmla="*/ 2518 h 2859"/>
                  <a:gd name="T80" fmla="*/ 556 w 2071"/>
                  <a:gd name="T81" fmla="*/ 2400 h 2859"/>
                  <a:gd name="T82" fmla="*/ 549 w 2071"/>
                  <a:gd name="T83" fmla="*/ 2268 h 2859"/>
                  <a:gd name="T84" fmla="*/ 384 w 2071"/>
                  <a:gd name="T85" fmla="*/ 2068 h 2859"/>
                  <a:gd name="T86" fmla="*/ 347 w 2071"/>
                  <a:gd name="T87" fmla="*/ 1878 h 2859"/>
                  <a:gd name="T88" fmla="*/ 252 w 2071"/>
                  <a:gd name="T89" fmla="*/ 1717 h 2859"/>
                  <a:gd name="T90" fmla="*/ 140 w 2071"/>
                  <a:gd name="T91" fmla="*/ 1540 h 2859"/>
                  <a:gd name="T92" fmla="*/ 42 w 2071"/>
                  <a:gd name="T93" fmla="*/ 1305 h 2859"/>
                  <a:gd name="T94" fmla="*/ 0 w 2071"/>
                  <a:gd name="T95" fmla="*/ 994 h 2859"/>
                  <a:gd name="T96" fmla="*/ 81 w 2071"/>
                  <a:gd name="T97" fmla="*/ 608 h 2859"/>
                  <a:gd name="T98" fmla="*/ 304 w 2071"/>
                  <a:gd name="T99" fmla="*/ 292 h 2859"/>
                  <a:gd name="T100" fmla="*/ 633 w 2071"/>
                  <a:gd name="T101" fmla="*/ 79 h 2859"/>
                  <a:gd name="T102" fmla="*/ 1036 w 2071"/>
                  <a:gd name="T103"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1" h="2859">
                    <a:moveTo>
                      <a:pt x="1036" y="260"/>
                    </a:moveTo>
                    <a:lnTo>
                      <a:pt x="965" y="264"/>
                    </a:lnTo>
                    <a:lnTo>
                      <a:pt x="896" y="272"/>
                    </a:lnTo>
                    <a:lnTo>
                      <a:pt x="830" y="287"/>
                    </a:lnTo>
                    <a:lnTo>
                      <a:pt x="766" y="306"/>
                    </a:lnTo>
                    <a:lnTo>
                      <a:pt x="704" y="332"/>
                    </a:lnTo>
                    <a:lnTo>
                      <a:pt x="645" y="361"/>
                    </a:lnTo>
                    <a:lnTo>
                      <a:pt x="589" y="395"/>
                    </a:lnTo>
                    <a:lnTo>
                      <a:pt x="538" y="434"/>
                    </a:lnTo>
                    <a:lnTo>
                      <a:pt x="489" y="476"/>
                    </a:lnTo>
                    <a:lnTo>
                      <a:pt x="444" y="522"/>
                    </a:lnTo>
                    <a:lnTo>
                      <a:pt x="404" y="572"/>
                    </a:lnTo>
                    <a:lnTo>
                      <a:pt x="368" y="625"/>
                    </a:lnTo>
                    <a:lnTo>
                      <a:pt x="337" y="680"/>
                    </a:lnTo>
                    <a:lnTo>
                      <a:pt x="310" y="738"/>
                    </a:lnTo>
                    <a:lnTo>
                      <a:pt x="290" y="800"/>
                    </a:lnTo>
                    <a:lnTo>
                      <a:pt x="275" y="863"/>
                    </a:lnTo>
                    <a:lnTo>
                      <a:pt x="265" y="927"/>
                    </a:lnTo>
                    <a:lnTo>
                      <a:pt x="262" y="994"/>
                    </a:lnTo>
                    <a:lnTo>
                      <a:pt x="264" y="1056"/>
                    </a:lnTo>
                    <a:lnTo>
                      <a:pt x="269" y="1113"/>
                    </a:lnTo>
                    <a:lnTo>
                      <a:pt x="278" y="1167"/>
                    </a:lnTo>
                    <a:lnTo>
                      <a:pt x="290" y="1218"/>
                    </a:lnTo>
                    <a:lnTo>
                      <a:pt x="304" y="1266"/>
                    </a:lnTo>
                    <a:lnTo>
                      <a:pt x="320" y="1311"/>
                    </a:lnTo>
                    <a:lnTo>
                      <a:pt x="338" y="1353"/>
                    </a:lnTo>
                    <a:lnTo>
                      <a:pt x="358" y="1393"/>
                    </a:lnTo>
                    <a:lnTo>
                      <a:pt x="379" y="1432"/>
                    </a:lnTo>
                    <a:lnTo>
                      <a:pt x="401" y="1468"/>
                    </a:lnTo>
                    <a:lnTo>
                      <a:pt x="422" y="1503"/>
                    </a:lnTo>
                    <a:lnTo>
                      <a:pt x="446" y="1537"/>
                    </a:lnTo>
                    <a:lnTo>
                      <a:pt x="467" y="1570"/>
                    </a:lnTo>
                    <a:lnTo>
                      <a:pt x="493" y="1607"/>
                    </a:lnTo>
                    <a:lnTo>
                      <a:pt x="518" y="1644"/>
                    </a:lnTo>
                    <a:lnTo>
                      <a:pt x="541" y="1681"/>
                    </a:lnTo>
                    <a:lnTo>
                      <a:pt x="563" y="1718"/>
                    </a:lnTo>
                    <a:lnTo>
                      <a:pt x="581" y="1758"/>
                    </a:lnTo>
                    <a:lnTo>
                      <a:pt x="596" y="1797"/>
                    </a:lnTo>
                    <a:lnTo>
                      <a:pt x="608" y="1838"/>
                    </a:lnTo>
                    <a:lnTo>
                      <a:pt x="615" y="1882"/>
                    </a:lnTo>
                    <a:lnTo>
                      <a:pt x="617" y="1928"/>
                    </a:lnTo>
                    <a:lnTo>
                      <a:pt x="620" y="1953"/>
                    </a:lnTo>
                    <a:lnTo>
                      <a:pt x="630" y="1977"/>
                    </a:lnTo>
                    <a:lnTo>
                      <a:pt x="643" y="2000"/>
                    </a:lnTo>
                    <a:lnTo>
                      <a:pt x="660" y="2020"/>
                    </a:lnTo>
                    <a:lnTo>
                      <a:pt x="678" y="2038"/>
                    </a:lnTo>
                    <a:lnTo>
                      <a:pt x="697" y="2054"/>
                    </a:lnTo>
                    <a:lnTo>
                      <a:pt x="716" y="2068"/>
                    </a:lnTo>
                    <a:lnTo>
                      <a:pt x="1355" y="2068"/>
                    </a:lnTo>
                    <a:lnTo>
                      <a:pt x="1374" y="2054"/>
                    </a:lnTo>
                    <a:lnTo>
                      <a:pt x="1393" y="2038"/>
                    </a:lnTo>
                    <a:lnTo>
                      <a:pt x="1412" y="2020"/>
                    </a:lnTo>
                    <a:lnTo>
                      <a:pt x="1428" y="2000"/>
                    </a:lnTo>
                    <a:lnTo>
                      <a:pt x="1441" y="1977"/>
                    </a:lnTo>
                    <a:lnTo>
                      <a:pt x="1451" y="1953"/>
                    </a:lnTo>
                    <a:lnTo>
                      <a:pt x="1454" y="1928"/>
                    </a:lnTo>
                    <a:lnTo>
                      <a:pt x="1456" y="1882"/>
                    </a:lnTo>
                    <a:lnTo>
                      <a:pt x="1463" y="1838"/>
                    </a:lnTo>
                    <a:lnTo>
                      <a:pt x="1475" y="1797"/>
                    </a:lnTo>
                    <a:lnTo>
                      <a:pt x="1490" y="1758"/>
                    </a:lnTo>
                    <a:lnTo>
                      <a:pt x="1508" y="1719"/>
                    </a:lnTo>
                    <a:lnTo>
                      <a:pt x="1530" y="1681"/>
                    </a:lnTo>
                    <a:lnTo>
                      <a:pt x="1552" y="1644"/>
                    </a:lnTo>
                    <a:lnTo>
                      <a:pt x="1577" y="1608"/>
                    </a:lnTo>
                    <a:lnTo>
                      <a:pt x="1603" y="1571"/>
                    </a:lnTo>
                    <a:lnTo>
                      <a:pt x="1625" y="1538"/>
                    </a:lnTo>
                    <a:lnTo>
                      <a:pt x="1648" y="1504"/>
                    </a:lnTo>
                    <a:lnTo>
                      <a:pt x="1670" y="1469"/>
                    </a:lnTo>
                    <a:lnTo>
                      <a:pt x="1692" y="1432"/>
                    </a:lnTo>
                    <a:lnTo>
                      <a:pt x="1713" y="1393"/>
                    </a:lnTo>
                    <a:lnTo>
                      <a:pt x="1733" y="1353"/>
                    </a:lnTo>
                    <a:lnTo>
                      <a:pt x="1751" y="1311"/>
                    </a:lnTo>
                    <a:lnTo>
                      <a:pt x="1767" y="1266"/>
                    </a:lnTo>
                    <a:lnTo>
                      <a:pt x="1781" y="1218"/>
                    </a:lnTo>
                    <a:lnTo>
                      <a:pt x="1793" y="1167"/>
                    </a:lnTo>
                    <a:lnTo>
                      <a:pt x="1802" y="1113"/>
                    </a:lnTo>
                    <a:lnTo>
                      <a:pt x="1807" y="1056"/>
                    </a:lnTo>
                    <a:lnTo>
                      <a:pt x="1809" y="994"/>
                    </a:lnTo>
                    <a:lnTo>
                      <a:pt x="1806" y="927"/>
                    </a:lnTo>
                    <a:lnTo>
                      <a:pt x="1797" y="863"/>
                    </a:lnTo>
                    <a:lnTo>
                      <a:pt x="1781" y="799"/>
                    </a:lnTo>
                    <a:lnTo>
                      <a:pt x="1761" y="738"/>
                    </a:lnTo>
                    <a:lnTo>
                      <a:pt x="1735" y="680"/>
                    </a:lnTo>
                    <a:lnTo>
                      <a:pt x="1703" y="624"/>
                    </a:lnTo>
                    <a:lnTo>
                      <a:pt x="1668" y="572"/>
                    </a:lnTo>
                    <a:lnTo>
                      <a:pt x="1627" y="522"/>
                    </a:lnTo>
                    <a:lnTo>
                      <a:pt x="1582" y="476"/>
                    </a:lnTo>
                    <a:lnTo>
                      <a:pt x="1534" y="434"/>
                    </a:lnTo>
                    <a:lnTo>
                      <a:pt x="1482" y="394"/>
                    </a:lnTo>
                    <a:lnTo>
                      <a:pt x="1426" y="360"/>
                    </a:lnTo>
                    <a:lnTo>
                      <a:pt x="1367" y="332"/>
                    </a:lnTo>
                    <a:lnTo>
                      <a:pt x="1305" y="306"/>
                    </a:lnTo>
                    <a:lnTo>
                      <a:pt x="1241" y="287"/>
                    </a:lnTo>
                    <a:lnTo>
                      <a:pt x="1175" y="272"/>
                    </a:lnTo>
                    <a:lnTo>
                      <a:pt x="1106" y="264"/>
                    </a:lnTo>
                    <a:lnTo>
                      <a:pt x="1036" y="260"/>
                    </a:lnTo>
                    <a:close/>
                    <a:moveTo>
                      <a:pt x="1036" y="0"/>
                    </a:moveTo>
                    <a:lnTo>
                      <a:pt x="1120" y="4"/>
                    </a:lnTo>
                    <a:lnTo>
                      <a:pt x="1204" y="14"/>
                    </a:lnTo>
                    <a:lnTo>
                      <a:pt x="1284" y="30"/>
                    </a:lnTo>
                    <a:lnTo>
                      <a:pt x="1363" y="51"/>
                    </a:lnTo>
                    <a:lnTo>
                      <a:pt x="1438" y="79"/>
                    </a:lnTo>
                    <a:lnTo>
                      <a:pt x="1511" y="112"/>
                    </a:lnTo>
                    <a:lnTo>
                      <a:pt x="1580" y="150"/>
                    </a:lnTo>
                    <a:lnTo>
                      <a:pt x="1646" y="193"/>
                    </a:lnTo>
                    <a:lnTo>
                      <a:pt x="1709" y="240"/>
                    </a:lnTo>
                    <a:lnTo>
                      <a:pt x="1767" y="292"/>
                    </a:lnTo>
                    <a:lnTo>
                      <a:pt x="1821" y="348"/>
                    </a:lnTo>
                    <a:lnTo>
                      <a:pt x="1871" y="408"/>
                    </a:lnTo>
                    <a:lnTo>
                      <a:pt x="1916" y="471"/>
                    </a:lnTo>
                    <a:lnTo>
                      <a:pt x="1956" y="538"/>
                    </a:lnTo>
                    <a:lnTo>
                      <a:pt x="1990" y="608"/>
                    </a:lnTo>
                    <a:lnTo>
                      <a:pt x="2018" y="681"/>
                    </a:lnTo>
                    <a:lnTo>
                      <a:pt x="2041" y="755"/>
                    </a:lnTo>
                    <a:lnTo>
                      <a:pt x="2057" y="833"/>
                    </a:lnTo>
                    <a:lnTo>
                      <a:pt x="2068" y="912"/>
                    </a:lnTo>
                    <a:lnTo>
                      <a:pt x="2071" y="994"/>
                    </a:lnTo>
                    <a:lnTo>
                      <a:pt x="2069" y="1063"/>
                    </a:lnTo>
                    <a:lnTo>
                      <a:pt x="2064" y="1129"/>
                    </a:lnTo>
                    <a:lnTo>
                      <a:pt x="2055" y="1191"/>
                    </a:lnTo>
                    <a:lnTo>
                      <a:pt x="2043" y="1250"/>
                    </a:lnTo>
                    <a:lnTo>
                      <a:pt x="2029" y="1305"/>
                    </a:lnTo>
                    <a:lnTo>
                      <a:pt x="2013" y="1357"/>
                    </a:lnTo>
                    <a:lnTo>
                      <a:pt x="1994" y="1407"/>
                    </a:lnTo>
                    <a:lnTo>
                      <a:pt x="1975" y="1454"/>
                    </a:lnTo>
                    <a:lnTo>
                      <a:pt x="1954" y="1497"/>
                    </a:lnTo>
                    <a:lnTo>
                      <a:pt x="1932" y="1539"/>
                    </a:lnTo>
                    <a:lnTo>
                      <a:pt x="1909" y="1579"/>
                    </a:lnTo>
                    <a:lnTo>
                      <a:pt x="1886" y="1616"/>
                    </a:lnTo>
                    <a:lnTo>
                      <a:pt x="1864" y="1651"/>
                    </a:lnTo>
                    <a:lnTo>
                      <a:pt x="1841" y="1684"/>
                    </a:lnTo>
                    <a:lnTo>
                      <a:pt x="1819" y="1716"/>
                    </a:lnTo>
                    <a:lnTo>
                      <a:pt x="1793" y="1756"/>
                    </a:lnTo>
                    <a:lnTo>
                      <a:pt x="1769" y="1791"/>
                    </a:lnTo>
                    <a:lnTo>
                      <a:pt x="1750" y="1822"/>
                    </a:lnTo>
                    <a:lnTo>
                      <a:pt x="1735" y="1851"/>
                    </a:lnTo>
                    <a:lnTo>
                      <a:pt x="1725" y="1878"/>
                    </a:lnTo>
                    <a:lnTo>
                      <a:pt x="1717" y="1903"/>
                    </a:lnTo>
                    <a:lnTo>
                      <a:pt x="1715" y="1928"/>
                    </a:lnTo>
                    <a:lnTo>
                      <a:pt x="1712" y="1975"/>
                    </a:lnTo>
                    <a:lnTo>
                      <a:pt x="1702" y="2022"/>
                    </a:lnTo>
                    <a:lnTo>
                      <a:pt x="1687" y="2068"/>
                    </a:lnTo>
                    <a:lnTo>
                      <a:pt x="1665" y="2112"/>
                    </a:lnTo>
                    <a:lnTo>
                      <a:pt x="1638" y="2155"/>
                    </a:lnTo>
                    <a:lnTo>
                      <a:pt x="1605" y="2195"/>
                    </a:lnTo>
                    <a:lnTo>
                      <a:pt x="1566" y="2233"/>
                    </a:lnTo>
                    <a:lnTo>
                      <a:pt x="1522" y="2268"/>
                    </a:lnTo>
                    <a:lnTo>
                      <a:pt x="1521" y="2290"/>
                    </a:lnTo>
                    <a:lnTo>
                      <a:pt x="1520" y="2315"/>
                    </a:lnTo>
                    <a:lnTo>
                      <a:pt x="1518" y="2343"/>
                    </a:lnTo>
                    <a:lnTo>
                      <a:pt x="1517" y="2371"/>
                    </a:lnTo>
                    <a:lnTo>
                      <a:pt x="1515" y="2400"/>
                    </a:lnTo>
                    <a:lnTo>
                      <a:pt x="1514" y="2429"/>
                    </a:lnTo>
                    <a:lnTo>
                      <a:pt x="1512" y="2456"/>
                    </a:lnTo>
                    <a:lnTo>
                      <a:pt x="1511" y="2481"/>
                    </a:lnTo>
                    <a:lnTo>
                      <a:pt x="1509" y="2501"/>
                    </a:lnTo>
                    <a:lnTo>
                      <a:pt x="1508" y="2518"/>
                    </a:lnTo>
                    <a:lnTo>
                      <a:pt x="1508" y="2529"/>
                    </a:lnTo>
                    <a:lnTo>
                      <a:pt x="1507" y="2532"/>
                    </a:lnTo>
                    <a:lnTo>
                      <a:pt x="1507" y="2544"/>
                    </a:lnTo>
                    <a:lnTo>
                      <a:pt x="1505" y="2559"/>
                    </a:lnTo>
                    <a:lnTo>
                      <a:pt x="1501" y="2575"/>
                    </a:lnTo>
                    <a:lnTo>
                      <a:pt x="1496" y="2592"/>
                    </a:lnTo>
                    <a:lnTo>
                      <a:pt x="1487" y="2611"/>
                    </a:lnTo>
                    <a:lnTo>
                      <a:pt x="1476" y="2629"/>
                    </a:lnTo>
                    <a:lnTo>
                      <a:pt x="1462" y="2649"/>
                    </a:lnTo>
                    <a:lnTo>
                      <a:pt x="1445" y="2669"/>
                    </a:lnTo>
                    <a:lnTo>
                      <a:pt x="1424" y="2687"/>
                    </a:lnTo>
                    <a:lnTo>
                      <a:pt x="1398" y="2706"/>
                    </a:lnTo>
                    <a:lnTo>
                      <a:pt x="1368" y="2723"/>
                    </a:lnTo>
                    <a:lnTo>
                      <a:pt x="1334" y="2740"/>
                    </a:lnTo>
                    <a:lnTo>
                      <a:pt x="1293" y="2755"/>
                    </a:lnTo>
                    <a:lnTo>
                      <a:pt x="1270" y="2784"/>
                    </a:lnTo>
                    <a:lnTo>
                      <a:pt x="1241" y="2812"/>
                    </a:lnTo>
                    <a:lnTo>
                      <a:pt x="1209" y="2838"/>
                    </a:lnTo>
                    <a:lnTo>
                      <a:pt x="1186" y="2849"/>
                    </a:lnTo>
                    <a:lnTo>
                      <a:pt x="1162" y="2857"/>
                    </a:lnTo>
                    <a:lnTo>
                      <a:pt x="1136" y="2859"/>
                    </a:lnTo>
                    <a:lnTo>
                      <a:pt x="935" y="2859"/>
                    </a:lnTo>
                    <a:lnTo>
                      <a:pt x="909" y="2857"/>
                    </a:lnTo>
                    <a:lnTo>
                      <a:pt x="885" y="2849"/>
                    </a:lnTo>
                    <a:lnTo>
                      <a:pt x="862" y="2838"/>
                    </a:lnTo>
                    <a:lnTo>
                      <a:pt x="830" y="2812"/>
                    </a:lnTo>
                    <a:lnTo>
                      <a:pt x="801" y="2784"/>
                    </a:lnTo>
                    <a:lnTo>
                      <a:pt x="778" y="2755"/>
                    </a:lnTo>
                    <a:lnTo>
                      <a:pt x="735" y="2738"/>
                    </a:lnTo>
                    <a:lnTo>
                      <a:pt x="699" y="2721"/>
                    </a:lnTo>
                    <a:lnTo>
                      <a:pt x="666" y="2702"/>
                    </a:lnTo>
                    <a:lnTo>
                      <a:pt x="641" y="2681"/>
                    </a:lnTo>
                    <a:lnTo>
                      <a:pt x="619" y="2661"/>
                    </a:lnTo>
                    <a:lnTo>
                      <a:pt x="602" y="2640"/>
                    </a:lnTo>
                    <a:lnTo>
                      <a:pt x="589" y="2620"/>
                    </a:lnTo>
                    <a:lnTo>
                      <a:pt x="579" y="2600"/>
                    </a:lnTo>
                    <a:lnTo>
                      <a:pt x="572" y="2581"/>
                    </a:lnTo>
                    <a:lnTo>
                      <a:pt x="567" y="2562"/>
                    </a:lnTo>
                    <a:lnTo>
                      <a:pt x="565" y="2547"/>
                    </a:lnTo>
                    <a:lnTo>
                      <a:pt x="564" y="2532"/>
                    </a:lnTo>
                    <a:lnTo>
                      <a:pt x="564" y="2532"/>
                    </a:lnTo>
                    <a:lnTo>
                      <a:pt x="564" y="2529"/>
                    </a:lnTo>
                    <a:lnTo>
                      <a:pt x="563" y="2518"/>
                    </a:lnTo>
                    <a:lnTo>
                      <a:pt x="562" y="2501"/>
                    </a:lnTo>
                    <a:lnTo>
                      <a:pt x="560" y="2481"/>
                    </a:lnTo>
                    <a:lnTo>
                      <a:pt x="559" y="2456"/>
                    </a:lnTo>
                    <a:lnTo>
                      <a:pt x="557" y="2429"/>
                    </a:lnTo>
                    <a:lnTo>
                      <a:pt x="556" y="2400"/>
                    </a:lnTo>
                    <a:lnTo>
                      <a:pt x="554" y="2371"/>
                    </a:lnTo>
                    <a:lnTo>
                      <a:pt x="553" y="2343"/>
                    </a:lnTo>
                    <a:lnTo>
                      <a:pt x="551" y="2315"/>
                    </a:lnTo>
                    <a:lnTo>
                      <a:pt x="550" y="2290"/>
                    </a:lnTo>
                    <a:lnTo>
                      <a:pt x="549" y="2268"/>
                    </a:lnTo>
                    <a:lnTo>
                      <a:pt x="505" y="2233"/>
                    </a:lnTo>
                    <a:lnTo>
                      <a:pt x="466" y="2195"/>
                    </a:lnTo>
                    <a:lnTo>
                      <a:pt x="433" y="2155"/>
                    </a:lnTo>
                    <a:lnTo>
                      <a:pt x="406" y="2112"/>
                    </a:lnTo>
                    <a:lnTo>
                      <a:pt x="384" y="2068"/>
                    </a:lnTo>
                    <a:lnTo>
                      <a:pt x="369" y="2022"/>
                    </a:lnTo>
                    <a:lnTo>
                      <a:pt x="359" y="1975"/>
                    </a:lnTo>
                    <a:lnTo>
                      <a:pt x="356" y="1928"/>
                    </a:lnTo>
                    <a:lnTo>
                      <a:pt x="354" y="1903"/>
                    </a:lnTo>
                    <a:lnTo>
                      <a:pt x="347" y="1878"/>
                    </a:lnTo>
                    <a:lnTo>
                      <a:pt x="336" y="1851"/>
                    </a:lnTo>
                    <a:lnTo>
                      <a:pt x="321" y="1822"/>
                    </a:lnTo>
                    <a:lnTo>
                      <a:pt x="302" y="1791"/>
                    </a:lnTo>
                    <a:lnTo>
                      <a:pt x="279" y="1756"/>
                    </a:lnTo>
                    <a:lnTo>
                      <a:pt x="252" y="1717"/>
                    </a:lnTo>
                    <a:lnTo>
                      <a:pt x="231" y="1685"/>
                    </a:lnTo>
                    <a:lnTo>
                      <a:pt x="208" y="1651"/>
                    </a:lnTo>
                    <a:lnTo>
                      <a:pt x="185" y="1616"/>
                    </a:lnTo>
                    <a:lnTo>
                      <a:pt x="162" y="1579"/>
                    </a:lnTo>
                    <a:lnTo>
                      <a:pt x="140" y="1540"/>
                    </a:lnTo>
                    <a:lnTo>
                      <a:pt x="118" y="1497"/>
                    </a:lnTo>
                    <a:lnTo>
                      <a:pt x="96" y="1454"/>
                    </a:lnTo>
                    <a:lnTo>
                      <a:pt x="77" y="1407"/>
                    </a:lnTo>
                    <a:lnTo>
                      <a:pt x="58" y="1357"/>
                    </a:lnTo>
                    <a:lnTo>
                      <a:pt x="42" y="1305"/>
                    </a:lnTo>
                    <a:lnTo>
                      <a:pt x="28" y="1250"/>
                    </a:lnTo>
                    <a:lnTo>
                      <a:pt x="16" y="1191"/>
                    </a:lnTo>
                    <a:lnTo>
                      <a:pt x="7" y="1129"/>
                    </a:lnTo>
                    <a:lnTo>
                      <a:pt x="2" y="1063"/>
                    </a:lnTo>
                    <a:lnTo>
                      <a:pt x="0" y="994"/>
                    </a:lnTo>
                    <a:lnTo>
                      <a:pt x="3" y="912"/>
                    </a:lnTo>
                    <a:lnTo>
                      <a:pt x="14" y="833"/>
                    </a:lnTo>
                    <a:lnTo>
                      <a:pt x="30" y="755"/>
                    </a:lnTo>
                    <a:lnTo>
                      <a:pt x="53" y="681"/>
                    </a:lnTo>
                    <a:lnTo>
                      <a:pt x="81" y="608"/>
                    </a:lnTo>
                    <a:lnTo>
                      <a:pt x="115" y="538"/>
                    </a:lnTo>
                    <a:lnTo>
                      <a:pt x="155" y="471"/>
                    </a:lnTo>
                    <a:lnTo>
                      <a:pt x="200" y="408"/>
                    </a:lnTo>
                    <a:lnTo>
                      <a:pt x="250" y="348"/>
                    </a:lnTo>
                    <a:lnTo>
                      <a:pt x="304" y="292"/>
                    </a:lnTo>
                    <a:lnTo>
                      <a:pt x="363" y="240"/>
                    </a:lnTo>
                    <a:lnTo>
                      <a:pt x="425" y="193"/>
                    </a:lnTo>
                    <a:lnTo>
                      <a:pt x="491" y="150"/>
                    </a:lnTo>
                    <a:lnTo>
                      <a:pt x="560" y="112"/>
                    </a:lnTo>
                    <a:lnTo>
                      <a:pt x="633" y="79"/>
                    </a:lnTo>
                    <a:lnTo>
                      <a:pt x="709" y="51"/>
                    </a:lnTo>
                    <a:lnTo>
                      <a:pt x="787" y="30"/>
                    </a:lnTo>
                    <a:lnTo>
                      <a:pt x="868" y="14"/>
                    </a:lnTo>
                    <a:lnTo>
                      <a:pt x="951" y="4"/>
                    </a:lnTo>
                    <a:lnTo>
                      <a:pt x="1036"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46" name="Freeform 63"/>
              <p:cNvSpPr>
                <a:spLocks/>
              </p:cNvSpPr>
              <p:nvPr/>
            </p:nvSpPr>
            <p:spPr bwMode="auto">
              <a:xfrm>
                <a:off x="3676650" y="3024188"/>
                <a:ext cx="33338" cy="85725"/>
              </a:xfrm>
              <a:custGeom>
                <a:avLst/>
                <a:gdLst>
                  <a:gd name="T0" fmla="*/ 66 w 131"/>
                  <a:gd name="T1" fmla="*/ 0 h 324"/>
                  <a:gd name="T2" fmla="*/ 66 w 131"/>
                  <a:gd name="T3" fmla="*/ 0 h 324"/>
                  <a:gd name="T4" fmla="*/ 83 w 131"/>
                  <a:gd name="T5" fmla="*/ 2 h 324"/>
                  <a:gd name="T6" fmla="*/ 99 w 131"/>
                  <a:gd name="T7" fmla="*/ 9 h 324"/>
                  <a:gd name="T8" fmla="*/ 112 w 131"/>
                  <a:gd name="T9" fmla="*/ 19 h 324"/>
                  <a:gd name="T10" fmla="*/ 122 w 131"/>
                  <a:gd name="T11" fmla="*/ 32 h 324"/>
                  <a:gd name="T12" fmla="*/ 129 w 131"/>
                  <a:gd name="T13" fmla="*/ 48 h 324"/>
                  <a:gd name="T14" fmla="*/ 131 w 131"/>
                  <a:gd name="T15" fmla="*/ 65 h 324"/>
                  <a:gd name="T16" fmla="*/ 131 w 131"/>
                  <a:gd name="T17" fmla="*/ 259 h 324"/>
                  <a:gd name="T18" fmla="*/ 129 w 131"/>
                  <a:gd name="T19" fmla="*/ 277 h 324"/>
                  <a:gd name="T20" fmla="*/ 122 w 131"/>
                  <a:gd name="T21" fmla="*/ 292 h 324"/>
                  <a:gd name="T22" fmla="*/ 112 w 131"/>
                  <a:gd name="T23" fmla="*/ 306 h 324"/>
                  <a:gd name="T24" fmla="*/ 99 w 131"/>
                  <a:gd name="T25" fmla="*/ 315 h 324"/>
                  <a:gd name="T26" fmla="*/ 83 w 131"/>
                  <a:gd name="T27" fmla="*/ 322 h 324"/>
                  <a:gd name="T28" fmla="*/ 66 w 131"/>
                  <a:gd name="T29" fmla="*/ 324 h 324"/>
                  <a:gd name="T30" fmla="*/ 48 w 131"/>
                  <a:gd name="T31" fmla="*/ 322 h 324"/>
                  <a:gd name="T32" fmla="*/ 32 w 131"/>
                  <a:gd name="T33" fmla="*/ 315 h 324"/>
                  <a:gd name="T34" fmla="*/ 20 w 131"/>
                  <a:gd name="T35" fmla="*/ 306 h 324"/>
                  <a:gd name="T36" fmla="*/ 9 w 131"/>
                  <a:gd name="T37" fmla="*/ 292 h 324"/>
                  <a:gd name="T38" fmla="*/ 2 w 131"/>
                  <a:gd name="T39" fmla="*/ 277 h 324"/>
                  <a:gd name="T40" fmla="*/ 0 w 131"/>
                  <a:gd name="T41" fmla="*/ 259 h 324"/>
                  <a:gd name="T42" fmla="*/ 0 w 131"/>
                  <a:gd name="T43" fmla="*/ 65 h 324"/>
                  <a:gd name="T44" fmla="*/ 2 w 131"/>
                  <a:gd name="T45" fmla="*/ 48 h 324"/>
                  <a:gd name="T46" fmla="*/ 9 w 131"/>
                  <a:gd name="T47" fmla="*/ 32 h 324"/>
                  <a:gd name="T48" fmla="*/ 20 w 131"/>
                  <a:gd name="T49" fmla="*/ 19 h 324"/>
                  <a:gd name="T50" fmla="*/ 32 w 131"/>
                  <a:gd name="T51" fmla="*/ 9 h 324"/>
                  <a:gd name="T52" fmla="*/ 48 w 131"/>
                  <a:gd name="T53" fmla="*/ 2 h 324"/>
                  <a:gd name="T54" fmla="*/ 66 w 131"/>
                  <a:gd name="T5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 h="324">
                    <a:moveTo>
                      <a:pt x="66" y="0"/>
                    </a:moveTo>
                    <a:lnTo>
                      <a:pt x="66" y="0"/>
                    </a:lnTo>
                    <a:lnTo>
                      <a:pt x="83" y="2"/>
                    </a:lnTo>
                    <a:lnTo>
                      <a:pt x="99" y="9"/>
                    </a:lnTo>
                    <a:lnTo>
                      <a:pt x="112" y="19"/>
                    </a:lnTo>
                    <a:lnTo>
                      <a:pt x="122" y="32"/>
                    </a:lnTo>
                    <a:lnTo>
                      <a:pt x="129" y="48"/>
                    </a:lnTo>
                    <a:lnTo>
                      <a:pt x="131" y="65"/>
                    </a:lnTo>
                    <a:lnTo>
                      <a:pt x="131" y="259"/>
                    </a:lnTo>
                    <a:lnTo>
                      <a:pt x="129" y="277"/>
                    </a:lnTo>
                    <a:lnTo>
                      <a:pt x="122" y="292"/>
                    </a:lnTo>
                    <a:lnTo>
                      <a:pt x="112" y="306"/>
                    </a:lnTo>
                    <a:lnTo>
                      <a:pt x="99" y="315"/>
                    </a:lnTo>
                    <a:lnTo>
                      <a:pt x="83" y="322"/>
                    </a:lnTo>
                    <a:lnTo>
                      <a:pt x="66" y="324"/>
                    </a:lnTo>
                    <a:lnTo>
                      <a:pt x="48" y="322"/>
                    </a:lnTo>
                    <a:lnTo>
                      <a:pt x="32" y="315"/>
                    </a:lnTo>
                    <a:lnTo>
                      <a:pt x="20" y="306"/>
                    </a:lnTo>
                    <a:lnTo>
                      <a:pt x="9" y="292"/>
                    </a:lnTo>
                    <a:lnTo>
                      <a:pt x="2" y="277"/>
                    </a:lnTo>
                    <a:lnTo>
                      <a:pt x="0" y="259"/>
                    </a:lnTo>
                    <a:lnTo>
                      <a:pt x="0" y="65"/>
                    </a:lnTo>
                    <a:lnTo>
                      <a:pt x="2" y="48"/>
                    </a:lnTo>
                    <a:lnTo>
                      <a:pt x="9" y="32"/>
                    </a:lnTo>
                    <a:lnTo>
                      <a:pt x="20" y="19"/>
                    </a:lnTo>
                    <a:lnTo>
                      <a:pt x="32" y="9"/>
                    </a:lnTo>
                    <a:lnTo>
                      <a:pt x="48" y="2"/>
                    </a:lnTo>
                    <a:lnTo>
                      <a:pt x="66"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47" name="Freeform 64"/>
              <p:cNvSpPr>
                <a:spLocks/>
              </p:cNvSpPr>
              <p:nvPr/>
            </p:nvSpPr>
            <p:spPr bwMode="auto">
              <a:xfrm>
                <a:off x="3481388" y="3076576"/>
                <a:ext cx="60325" cy="77788"/>
              </a:xfrm>
              <a:custGeom>
                <a:avLst/>
                <a:gdLst>
                  <a:gd name="T0" fmla="*/ 65 w 229"/>
                  <a:gd name="T1" fmla="*/ 0 h 300"/>
                  <a:gd name="T2" fmla="*/ 82 w 229"/>
                  <a:gd name="T3" fmla="*/ 3 h 300"/>
                  <a:gd name="T4" fmla="*/ 97 w 229"/>
                  <a:gd name="T5" fmla="*/ 9 h 300"/>
                  <a:gd name="T6" fmla="*/ 111 w 229"/>
                  <a:gd name="T7" fmla="*/ 20 h 300"/>
                  <a:gd name="T8" fmla="*/ 122 w 229"/>
                  <a:gd name="T9" fmla="*/ 33 h 300"/>
                  <a:gd name="T10" fmla="*/ 220 w 229"/>
                  <a:gd name="T11" fmla="*/ 202 h 300"/>
                  <a:gd name="T12" fmla="*/ 227 w 229"/>
                  <a:gd name="T13" fmla="*/ 218 h 300"/>
                  <a:gd name="T14" fmla="*/ 229 w 229"/>
                  <a:gd name="T15" fmla="*/ 235 h 300"/>
                  <a:gd name="T16" fmla="*/ 227 w 229"/>
                  <a:gd name="T17" fmla="*/ 251 h 300"/>
                  <a:gd name="T18" fmla="*/ 220 w 229"/>
                  <a:gd name="T19" fmla="*/ 267 h 300"/>
                  <a:gd name="T20" fmla="*/ 211 w 229"/>
                  <a:gd name="T21" fmla="*/ 281 h 300"/>
                  <a:gd name="T22" fmla="*/ 197 w 229"/>
                  <a:gd name="T23" fmla="*/ 291 h 300"/>
                  <a:gd name="T24" fmla="*/ 181 w 229"/>
                  <a:gd name="T25" fmla="*/ 298 h 300"/>
                  <a:gd name="T26" fmla="*/ 164 w 229"/>
                  <a:gd name="T27" fmla="*/ 300 h 300"/>
                  <a:gd name="T28" fmla="*/ 147 w 229"/>
                  <a:gd name="T29" fmla="*/ 298 h 300"/>
                  <a:gd name="T30" fmla="*/ 132 w 229"/>
                  <a:gd name="T31" fmla="*/ 291 h 300"/>
                  <a:gd name="T32" fmla="*/ 118 w 229"/>
                  <a:gd name="T33" fmla="*/ 281 h 300"/>
                  <a:gd name="T34" fmla="*/ 107 w 229"/>
                  <a:gd name="T35" fmla="*/ 267 h 300"/>
                  <a:gd name="T36" fmla="*/ 9 w 229"/>
                  <a:gd name="T37" fmla="*/ 98 h 300"/>
                  <a:gd name="T38" fmla="*/ 2 w 229"/>
                  <a:gd name="T39" fmla="*/ 82 h 300"/>
                  <a:gd name="T40" fmla="*/ 0 w 229"/>
                  <a:gd name="T41" fmla="*/ 65 h 300"/>
                  <a:gd name="T42" fmla="*/ 2 w 229"/>
                  <a:gd name="T43" fmla="*/ 49 h 300"/>
                  <a:gd name="T44" fmla="*/ 9 w 229"/>
                  <a:gd name="T45" fmla="*/ 33 h 300"/>
                  <a:gd name="T46" fmla="*/ 19 w 229"/>
                  <a:gd name="T47" fmla="*/ 21 h 300"/>
                  <a:gd name="T48" fmla="*/ 32 w 229"/>
                  <a:gd name="T49" fmla="*/ 10 h 300"/>
                  <a:gd name="T50" fmla="*/ 49 w 229"/>
                  <a:gd name="T51" fmla="*/ 3 h 300"/>
                  <a:gd name="T52" fmla="*/ 65 w 229"/>
                  <a:gd name="T5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00">
                    <a:moveTo>
                      <a:pt x="65" y="0"/>
                    </a:moveTo>
                    <a:lnTo>
                      <a:pt x="82" y="3"/>
                    </a:lnTo>
                    <a:lnTo>
                      <a:pt x="97" y="9"/>
                    </a:lnTo>
                    <a:lnTo>
                      <a:pt x="111" y="20"/>
                    </a:lnTo>
                    <a:lnTo>
                      <a:pt x="122" y="33"/>
                    </a:lnTo>
                    <a:lnTo>
                      <a:pt x="220" y="202"/>
                    </a:lnTo>
                    <a:lnTo>
                      <a:pt x="227" y="218"/>
                    </a:lnTo>
                    <a:lnTo>
                      <a:pt x="229" y="235"/>
                    </a:lnTo>
                    <a:lnTo>
                      <a:pt x="227" y="251"/>
                    </a:lnTo>
                    <a:lnTo>
                      <a:pt x="220" y="267"/>
                    </a:lnTo>
                    <a:lnTo>
                      <a:pt x="211" y="281"/>
                    </a:lnTo>
                    <a:lnTo>
                      <a:pt x="197" y="291"/>
                    </a:lnTo>
                    <a:lnTo>
                      <a:pt x="181" y="298"/>
                    </a:lnTo>
                    <a:lnTo>
                      <a:pt x="164" y="300"/>
                    </a:lnTo>
                    <a:lnTo>
                      <a:pt x="147" y="298"/>
                    </a:lnTo>
                    <a:lnTo>
                      <a:pt x="132" y="291"/>
                    </a:lnTo>
                    <a:lnTo>
                      <a:pt x="118" y="281"/>
                    </a:lnTo>
                    <a:lnTo>
                      <a:pt x="107" y="267"/>
                    </a:lnTo>
                    <a:lnTo>
                      <a:pt x="9" y="98"/>
                    </a:lnTo>
                    <a:lnTo>
                      <a:pt x="2" y="82"/>
                    </a:lnTo>
                    <a:lnTo>
                      <a:pt x="0" y="65"/>
                    </a:lnTo>
                    <a:lnTo>
                      <a:pt x="2" y="49"/>
                    </a:lnTo>
                    <a:lnTo>
                      <a:pt x="9" y="33"/>
                    </a:lnTo>
                    <a:lnTo>
                      <a:pt x="19" y="21"/>
                    </a:lnTo>
                    <a:lnTo>
                      <a:pt x="32" y="10"/>
                    </a:lnTo>
                    <a:lnTo>
                      <a:pt x="49"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48" name="Freeform 65"/>
              <p:cNvSpPr>
                <a:spLocks/>
              </p:cNvSpPr>
              <p:nvPr/>
            </p:nvSpPr>
            <p:spPr bwMode="auto">
              <a:xfrm>
                <a:off x="3338513" y="3217863"/>
                <a:ext cx="79375" cy="60325"/>
              </a:xfrm>
              <a:custGeom>
                <a:avLst/>
                <a:gdLst>
                  <a:gd name="T0" fmla="*/ 65 w 301"/>
                  <a:gd name="T1" fmla="*/ 0 h 227"/>
                  <a:gd name="T2" fmla="*/ 81 w 301"/>
                  <a:gd name="T3" fmla="*/ 2 h 227"/>
                  <a:gd name="T4" fmla="*/ 98 w 301"/>
                  <a:gd name="T5" fmla="*/ 8 h 227"/>
                  <a:gd name="T6" fmla="*/ 268 w 301"/>
                  <a:gd name="T7" fmla="*/ 105 h 227"/>
                  <a:gd name="T8" fmla="*/ 282 w 301"/>
                  <a:gd name="T9" fmla="*/ 116 h 227"/>
                  <a:gd name="T10" fmla="*/ 292 w 301"/>
                  <a:gd name="T11" fmla="*/ 129 h 227"/>
                  <a:gd name="T12" fmla="*/ 298 w 301"/>
                  <a:gd name="T13" fmla="*/ 145 h 227"/>
                  <a:gd name="T14" fmla="*/ 301 w 301"/>
                  <a:gd name="T15" fmla="*/ 161 h 227"/>
                  <a:gd name="T16" fmla="*/ 298 w 301"/>
                  <a:gd name="T17" fmla="*/ 178 h 227"/>
                  <a:gd name="T18" fmla="*/ 292 w 301"/>
                  <a:gd name="T19" fmla="*/ 194 h 227"/>
                  <a:gd name="T20" fmla="*/ 281 w 301"/>
                  <a:gd name="T21" fmla="*/ 208 h 227"/>
                  <a:gd name="T22" fmla="*/ 267 w 301"/>
                  <a:gd name="T23" fmla="*/ 218 h 227"/>
                  <a:gd name="T24" fmla="*/ 251 w 301"/>
                  <a:gd name="T25" fmla="*/ 225 h 227"/>
                  <a:gd name="T26" fmla="*/ 235 w 301"/>
                  <a:gd name="T27" fmla="*/ 227 h 227"/>
                  <a:gd name="T28" fmla="*/ 218 w 301"/>
                  <a:gd name="T29" fmla="*/ 225 h 227"/>
                  <a:gd name="T30" fmla="*/ 202 w 301"/>
                  <a:gd name="T31" fmla="*/ 217 h 227"/>
                  <a:gd name="T32" fmla="*/ 32 w 301"/>
                  <a:gd name="T33" fmla="*/ 121 h 227"/>
                  <a:gd name="T34" fmla="*/ 18 w 301"/>
                  <a:gd name="T35" fmla="*/ 110 h 227"/>
                  <a:gd name="T36" fmla="*/ 8 w 301"/>
                  <a:gd name="T37" fmla="*/ 96 h 227"/>
                  <a:gd name="T38" fmla="*/ 2 w 301"/>
                  <a:gd name="T39" fmla="*/ 81 h 227"/>
                  <a:gd name="T40" fmla="*/ 0 w 301"/>
                  <a:gd name="T41" fmla="*/ 64 h 227"/>
                  <a:gd name="T42" fmla="*/ 2 w 301"/>
                  <a:gd name="T43" fmla="*/ 47 h 227"/>
                  <a:gd name="T44" fmla="*/ 8 w 301"/>
                  <a:gd name="T45" fmla="*/ 32 h 227"/>
                  <a:gd name="T46" fmla="*/ 19 w 301"/>
                  <a:gd name="T47" fmla="*/ 18 h 227"/>
                  <a:gd name="T48" fmla="*/ 33 w 301"/>
                  <a:gd name="T49" fmla="*/ 8 h 227"/>
                  <a:gd name="T50" fmla="*/ 48 w 301"/>
                  <a:gd name="T51" fmla="*/ 2 h 227"/>
                  <a:gd name="T52" fmla="*/ 65 w 301"/>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227">
                    <a:moveTo>
                      <a:pt x="65" y="0"/>
                    </a:moveTo>
                    <a:lnTo>
                      <a:pt x="81" y="2"/>
                    </a:lnTo>
                    <a:lnTo>
                      <a:pt x="98" y="8"/>
                    </a:lnTo>
                    <a:lnTo>
                      <a:pt x="268" y="105"/>
                    </a:lnTo>
                    <a:lnTo>
                      <a:pt x="282" y="116"/>
                    </a:lnTo>
                    <a:lnTo>
                      <a:pt x="292" y="129"/>
                    </a:lnTo>
                    <a:lnTo>
                      <a:pt x="298" y="145"/>
                    </a:lnTo>
                    <a:lnTo>
                      <a:pt x="301" y="161"/>
                    </a:lnTo>
                    <a:lnTo>
                      <a:pt x="298" y="178"/>
                    </a:lnTo>
                    <a:lnTo>
                      <a:pt x="292" y="194"/>
                    </a:lnTo>
                    <a:lnTo>
                      <a:pt x="281" y="208"/>
                    </a:lnTo>
                    <a:lnTo>
                      <a:pt x="267" y="218"/>
                    </a:lnTo>
                    <a:lnTo>
                      <a:pt x="251" y="225"/>
                    </a:lnTo>
                    <a:lnTo>
                      <a:pt x="235" y="227"/>
                    </a:lnTo>
                    <a:lnTo>
                      <a:pt x="218" y="225"/>
                    </a:lnTo>
                    <a:lnTo>
                      <a:pt x="202" y="217"/>
                    </a:lnTo>
                    <a:lnTo>
                      <a:pt x="32" y="121"/>
                    </a:lnTo>
                    <a:lnTo>
                      <a:pt x="18" y="110"/>
                    </a:lnTo>
                    <a:lnTo>
                      <a:pt x="8" y="96"/>
                    </a:lnTo>
                    <a:lnTo>
                      <a:pt x="2" y="81"/>
                    </a:lnTo>
                    <a:lnTo>
                      <a:pt x="0" y="64"/>
                    </a:lnTo>
                    <a:lnTo>
                      <a:pt x="2" y="47"/>
                    </a:lnTo>
                    <a:lnTo>
                      <a:pt x="8" y="32"/>
                    </a:lnTo>
                    <a:lnTo>
                      <a:pt x="19" y="18"/>
                    </a:lnTo>
                    <a:lnTo>
                      <a:pt x="33" y="8"/>
                    </a:lnTo>
                    <a:lnTo>
                      <a:pt x="48" y="2"/>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49" name="Freeform 66"/>
              <p:cNvSpPr>
                <a:spLocks/>
              </p:cNvSpPr>
              <p:nvPr/>
            </p:nvSpPr>
            <p:spPr bwMode="auto">
              <a:xfrm>
                <a:off x="3286125" y="3411538"/>
                <a:ext cx="85725" cy="33338"/>
              </a:xfrm>
              <a:custGeom>
                <a:avLst/>
                <a:gdLst>
                  <a:gd name="T0" fmla="*/ 65 w 327"/>
                  <a:gd name="T1" fmla="*/ 0 h 131"/>
                  <a:gd name="T2" fmla="*/ 262 w 327"/>
                  <a:gd name="T3" fmla="*/ 0 h 131"/>
                  <a:gd name="T4" fmla="*/ 279 w 327"/>
                  <a:gd name="T5" fmla="*/ 3 h 131"/>
                  <a:gd name="T6" fmla="*/ 295 w 327"/>
                  <a:gd name="T7" fmla="*/ 10 h 131"/>
                  <a:gd name="T8" fmla="*/ 308 w 327"/>
                  <a:gd name="T9" fmla="*/ 19 h 131"/>
                  <a:gd name="T10" fmla="*/ 319 w 327"/>
                  <a:gd name="T11" fmla="*/ 33 h 131"/>
                  <a:gd name="T12" fmla="*/ 325 w 327"/>
                  <a:gd name="T13" fmla="*/ 48 h 131"/>
                  <a:gd name="T14" fmla="*/ 327 w 327"/>
                  <a:gd name="T15" fmla="*/ 66 h 131"/>
                  <a:gd name="T16" fmla="*/ 325 w 327"/>
                  <a:gd name="T17" fmla="*/ 83 h 131"/>
                  <a:gd name="T18" fmla="*/ 319 w 327"/>
                  <a:gd name="T19" fmla="*/ 98 h 131"/>
                  <a:gd name="T20" fmla="*/ 308 w 327"/>
                  <a:gd name="T21" fmla="*/ 112 h 131"/>
                  <a:gd name="T22" fmla="*/ 295 w 327"/>
                  <a:gd name="T23" fmla="*/ 121 h 131"/>
                  <a:gd name="T24" fmla="*/ 279 w 327"/>
                  <a:gd name="T25" fmla="*/ 129 h 131"/>
                  <a:gd name="T26" fmla="*/ 262 w 327"/>
                  <a:gd name="T27" fmla="*/ 131 h 131"/>
                  <a:gd name="T28" fmla="*/ 65 w 327"/>
                  <a:gd name="T29" fmla="*/ 131 h 131"/>
                  <a:gd name="T30" fmla="*/ 48 w 327"/>
                  <a:gd name="T31" fmla="*/ 129 h 131"/>
                  <a:gd name="T32" fmla="*/ 33 w 327"/>
                  <a:gd name="T33" fmla="*/ 121 h 131"/>
                  <a:gd name="T34" fmla="*/ 19 w 327"/>
                  <a:gd name="T35" fmla="*/ 112 h 131"/>
                  <a:gd name="T36" fmla="*/ 10 w 327"/>
                  <a:gd name="T37" fmla="*/ 98 h 131"/>
                  <a:gd name="T38" fmla="*/ 2 w 327"/>
                  <a:gd name="T39" fmla="*/ 83 h 131"/>
                  <a:gd name="T40" fmla="*/ 0 w 327"/>
                  <a:gd name="T41" fmla="*/ 66 h 131"/>
                  <a:gd name="T42" fmla="*/ 2 w 327"/>
                  <a:gd name="T43" fmla="*/ 48 h 131"/>
                  <a:gd name="T44" fmla="*/ 10 w 327"/>
                  <a:gd name="T45" fmla="*/ 33 h 131"/>
                  <a:gd name="T46" fmla="*/ 19 w 327"/>
                  <a:gd name="T47" fmla="*/ 19 h 131"/>
                  <a:gd name="T48" fmla="*/ 33 w 327"/>
                  <a:gd name="T49" fmla="*/ 10 h 131"/>
                  <a:gd name="T50" fmla="*/ 48 w 327"/>
                  <a:gd name="T51" fmla="*/ 3 h 131"/>
                  <a:gd name="T52" fmla="*/ 65 w 327"/>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131">
                    <a:moveTo>
                      <a:pt x="65" y="0"/>
                    </a:moveTo>
                    <a:lnTo>
                      <a:pt x="262" y="0"/>
                    </a:lnTo>
                    <a:lnTo>
                      <a:pt x="279" y="3"/>
                    </a:lnTo>
                    <a:lnTo>
                      <a:pt x="295" y="10"/>
                    </a:lnTo>
                    <a:lnTo>
                      <a:pt x="308" y="19"/>
                    </a:lnTo>
                    <a:lnTo>
                      <a:pt x="319" y="33"/>
                    </a:lnTo>
                    <a:lnTo>
                      <a:pt x="325" y="48"/>
                    </a:lnTo>
                    <a:lnTo>
                      <a:pt x="327" y="66"/>
                    </a:lnTo>
                    <a:lnTo>
                      <a:pt x="325" y="83"/>
                    </a:lnTo>
                    <a:lnTo>
                      <a:pt x="319" y="98"/>
                    </a:lnTo>
                    <a:lnTo>
                      <a:pt x="308" y="112"/>
                    </a:lnTo>
                    <a:lnTo>
                      <a:pt x="295" y="121"/>
                    </a:lnTo>
                    <a:lnTo>
                      <a:pt x="279" y="129"/>
                    </a:lnTo>
                    <a:lnTo>
                      <a:pt x="262" y="131"/>
                    </a:lnTo>
                    <a:lnTo>
                      <a:pt x="65" y="131"/>
                    </a:lnTo>
                    <a:lnTo>
                      <a:pt x="48" y="129"/>
                    </a:lnTo>
                    <a:lnTo>
                      <a:pt x="33" y="121"/>
                    </a:lnTo>
                    <a:lnTo>
                      <a:pt x="19" y="112"/>
                    </a:lnTo>
                    <a:lnTo>
                      <a:pt x="10" y="98"/>
                    </a:lnTo>
                    <a:lnTo>
                      <a:pt x="2" y="83"/>
                    </a:lnTo>
                    <a:lnTo>
                      <a:pt x="0" y="66"/>
                    </a:lnTo>
                    <a:lnTo>
                      <a:pt x="2" y="48"/>
                    </a:lnTo>
                    <a:lnTo>
                      <a:pt x="10" y="33"/>
                    </a:lnTo>
                    <a:lnTo>
                      <a:pt x="19" y="19"/>
                    </a:lnTo>
                    <a:lnTo>
                      <a:pt x="33" y="10"/>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0" name="Freeform 67"/>
              <p:cNvSpPr>
                <a:spLocks/>
              </p:cNvSpPr>
              <p:nvPr/>
            </p:nvSpPr>
            <p:spPr bwMode="auto">
              <a:xfrm>
                <a:off x="3338513" y="3578226"/>
                <a:ext cx="79375" cy="60325"/>
              </a:xfrm>
              <a:custGeom>
                <a:avLst/>
                <a:gdLst>
                  <a:gd name="T0" fmla="*/ 235 w 301"/>
                  <a:gd name="T1" fmla="*/ 0 h 228"/>
                  <a:gd name="T2" fmla="*/ 252 w 301"/>
                  <a:gd name="T3" fmla="*/ 3 h 228"/>
                  <a:gd name="T4" fmla="*/ 267 w 301"/>
                  <a:gd name="T5" fmla="*/ 9 h 228"/>
                  <a:gd name="T6" fmla="*/ 281 w 301"/>
                  <a:gd name="T7" fmla="*/ 19 h 228"/>
                  <a:gd name="T8" fmla="*/ 292 w 301"/>
                  <a:gd name="T9" fmla="*/ 33 h 228"/>
                  <a:gd name="T10" fmla="*/ 298 w 301"/>
                  <a:gd name="T11" fmla="*/ 49 h 228"/>
                  <a:gd name="T12" fmla="*/ 301 w 301"/>
                  <a:gd name="T13" fmla="*/ 66 h 228"/>
                  <a:gd name="T14" fmla="*/ 298 w 301"/>
                  <a:gd name="T15" fmla="*/ 82 h 228"/>
                  <a:gd name="T16" fmla="*/ 292 w 301"/>
                  <a:gd name="T17" fmla="*/ 98 h 228"/>
                  <a:gd name="T18" fmla="*/ 281 w 301"/>
                  <a:gd name="T19" fmla="*/ 112 h 228"/>
                  <a:gd name="T20" fmla="*/ 268 w 301"/>
                  <a:gd name="T21" fmla="*/ 122 h 228"/>
                  <a:gd name="T22" fmla="*/ 98 w 301"/>
                  <a:gd name="T23" fmla="*/ 219 h 228"/>
                  <a:gd name="T24" fmla="*/ 82 w 301"/>
                  <a:gd name="T25" fmla="*/ 225 h 228"/>
                  <a:gd name="T26" fmla="*/ 65 w 301"/>
                  <a:gd name="T27" fmla="*/ 228 h 228"/>
                  <a:gd name="T28" fmla="*/ 48 w 301"/>
                  <a:gd name="T29" fmla="*/ 225 h 228"/>
                  <a:gd name="T30" fmla="*/ 33 w 301"/>
                  <a:gd name="T31" fmla="*/ 220 h 228"/>
                  <a:gd name="T32" fmla="*/ 19 w 301"/>
                  <a:gd name="T33" fmla="*/ 209 h 228"/>
                  <a:gd name="T34" fmla="*/ 8 w 301"/>
                  <a:gd name="T35" fmla="*/ 196 h 228"/>
                  <a:gd name="T36" fmla="*/ 2 w 301"/>
                  <a:gd name="T37" fmla="*/ 180 h 228"/>
                  <a:gd name="T38" fmla="*/ 0 w 301"/>
                  <a:gd name="T39" fmla="*/ 163 h 228"/>
                  <a:gd name="T40" fmla="*/ 2 w 301"/>
                  <a:gd name="T41" fmla="*/ 147 h 228"/>
                  <a:gd name="T42" fmla="*/ 8 w 301"/>
                  <a:gd name="T43" fmla="*/ 131 h 228"/>
                  <a:gd name="T44" fmla="*/ 18 w 301"/>
                  <a:gd name="T45" fmla="*/ 118 h 228"/>
                  <a:gd name="T46" fmla="*/ 32 w 301"/>
                  <a:gd name="T47" fmla="*/ 107 h 228"/>
                  <a:gd name="T48" fmla="*/ 202 w 301"/>
                  <a:gd name="T49" fmla="*/ 10 h 228"/>
                  <a:gd name="T50" fmla="*/ 219 w 301"/>
                  <a:gd name="T51" fmla="*/ 2 h 228"/>
                  <a:gd name="T52" fmla="*/ 235 w 301"/>
                  <a:gd name="T5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228">
                    <a:moveTo>
                      <a:pt x="235" y="0"/>
                    </a:moveTo>
                    <a:lnTo>
                      <a:pt x="252" y="3"/>
                    </a:lnTo>
                    <a:lnTo>
                      <a:pt x="267" y="9"/>
                    </a:lnTo>
                    <a:lnTo>
                      <a:pt x="281" y="19"/>
                    </a:lnTo>
                    <a:lnTo>
                      <a:pt x="292" y="33"/>
                    </a:lnTo>
                    <a:lnTo>
                      <a:pt x="298" y="49"/>
                    </a:lnTo>
                    <a:lnTo>
                      <a:pt x="301" y="66"/>
                    </a:lnTo>
                    <a:lnTo>
                      <a:pt x="298" y="82"/>
                    </a:lnTo>
                    <a:lnTo>
                      <a:pt x="292" y="98"/>
                    </a:lnTo>
                    <a:lnTo>
                      <a:pt x="281" y="112"/>
                    </a:lnTo>
                    <a:lnTo>
                      <a:pt x="268" y="122"/>
                    </a:lnTo>
                    <a:lnTo>
                      <a:pt x="98" y="219"/>
                    </a:lnTo>
                    <a:lnTo>
                      <a:pt x="82" y="225"/>
                    </a:lnTo>
                    <a:lnTo>
                      <a:pt x="65" y="228"/>
                    </a:lnTo>
                    <a:lnTo>
                      <a:pt x="48" y="225"/>
                    </a:lnTo>
                    <a:lnTo>
                      <a:pt x="33" y="220"/>
                    </a:lnTo>
                    <a:lnTo>
                      <a:pt x="19" y="209"/>
                    </a:lnTo>
                    <a:lnTo>
                      <a:pt x="8" y="196"/>
                    </a:lnTo>
                    <a:lnTo>
                      <a:pt x="2" y="180"/>
                    </a:lnTo>
                    <a:lnTo>
                      <a:pt x="0" y="163"/>
                    </a:lnTo>
                    <a:lnTo>
                      <a:pt x="2" y="147"/>
                    </a:lnTo>
                    <a:lnTo>
                      <a:pt x="8" y="131"/>
                    </a:lnTo>
                    <a:lnTo>
                      <a:pt x="18" y="118"/>
                    </a:lnTo>
                    <a:lnTo>
                      <a:pt x="32" y="107"/>
                    </a:lnTo>
                    <a:lnTo>
                      <a:pt x="202" y="10"/>
                    </a:lnTo>
                    <a:lnTo>
                      <a:pt x="219" y="2"/>
                    </a:lnTo>
                    <a:lnTo>
                      <a:pt x="23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1" name="Freeform 68"/>
              <p:cNvSpPr>
                <a:spLocks/>
              </p:cNvSpPr>
              <p:nvPr/>
            </p:nvSpPr>
            <p:spPr bwMode="auto">
              <a:xfrm>
                <a:off x="3968750" y="3578226"/>
                <a:ext cx="79375" cy="60325"/>
              </a:xfrm>
              <a:custGeom>
                <a:avLst/>
                <a:gdLst>
                  <a:gd name="T0" fmla="*/ 65 w 300"/>
                  <a:gd name="T1" fmla="*/ 0 h 228"/>
                  <a:gd name="T2" fmla="*/ 82 w 300"/>
                  <a:gd name="T3" fmla="*/ 2 h 228"/>
                  <a:gd name="T4" fmla="*/ 98 w 300"/>
                  <a:gd name="T5" fmla="*/ 10 h 228"/>
                  <a:gd name="T6" fmla="*/ 268 w 300"/>
                  <a:gd name="T7" fmla="*/ 107 h 228"/>
                  <a:gd name="T8" fmla="*/ 282 w 300"/>
                  <a:gd name="T9" fmla="*/ 118 h 228"/>
                  <a:gd name="T10" fmla="*/ 292 w 300"/>
                  <a:gd name="T11" fmla="*/ 131 h 228"/>
                  <a:gd name="T12" fmla="*/ 298 w 300"/>
                  <a:gd name="T13" fmla="*/ 147 h 228"/>
                  <a:gd name="T14" fmla="*/ 300 w 300"/>
                  <a:gd name="T15" fmla="*/ 163 h 228"/>
                  <a:gd name="T16" fmla="*/ 298 w 300"/>
                  <a:gd name="T17" fmla="*/ 180 h 228"/>
                  <a:gd name="T18" fmla="*/ 292 w 300"/>
                  <a:gd name="T19" fmla="*/ 196 h 228"/>
                  <a:gd name="T20" fmla="*/ 281 w 300"/>
                  <a:gd name="T21" fmla="*/ 209 h 228"/>
                  <a:gd name="T22" fmla="*/ 267 w 300"/>
                  <a:gd name="T23" fmla="*/ 220 h 228"/>
                  <a:gd name="T24" fmla="*/ 252 w 300"/>
                  <a:gd name="T25" fmla="*/ 225 h 228"/>
                  <a:gd name="T26" fmla="*/ 235 w 300"/>
                  <a:gd name="T27" fmla="*/ 228 h 228"/>
                  <a:gd name="T28" fmla="*/ 218 w 300"/>
                  <a:gd name="T29" fmla="*/ 225 h 228"/>
                  <a:gd name="T30" fmla="*/ 202 w 300"/>
                  <a:gd name="T31" fmla="*/ 219 h 228"/>
                  <a:gd name="T32" fmla="*/ 32 w 300"/>
                  <a:gd name="T33" fmla="*/ 122 h 228"/>
                  <a:gd name="T34" fmla="*/ 19 w 300"/>
                  <a:gd name="T35" fmla="*/ 112 h 228"/>
                  <a:gd name="T36" fmla="*/ 8 w 300"/>
                  <a:gd name="T37" fmla="*/ 98 h 228"/>
                  <a:gd name="T38" fmla="*/ 2 w 300"/>
                  <a:gd name="T39" fmla="*/ 82 h 228"/>
                  <a:gd name="T40" fmla="*/ 0 w 300"/>
                  <a:gd name="T41" fmla="*/ 66 h 228"/>
                  <a:gd name="T42" fmla="*/ 2 w 300"/>
                  <a:gd name="T43" fmla="*/ 49 h 228"/>
                  <a:gd name="T44" fmla="*/ 8 w 300"/>
                  <a:gd name="T45" fmla="*/ 33 h 228"/>
                  <a:gd name="T46" fmla="*/ 19 w 300"/>
                  <a:gd name="T47" fmla="*/ 19 h 228"/>
                  <a:gd name="T48" fmla="*/ 33 w 300"/>
                  <a:gd name="T49" fmla="*/ 9 h 228"/>
                  <a:gd name="T50" fmla="*/ 48 w 300"/>
                  <a:gd name="T51" fmla="*/ 3 h 228"/>
                  <a:gd name="T52" fmla="*/ 65 w 300"/>
                  <a:gd name="T5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228">
                    <a:moveTo>
                      <a:pt x="65" y="0"/>
                    </a:moveTo>
                    <a:lnTo>
                      <a:pt x="82" y="2"/>
                    </a:lnTo>
                    <a:lnTo>
                      <a:pt x="98" y="10"/>
                    </a:lnTo>
                    <a:lnTo>
                      <a:pt x="268" y="107"/>
                    </a:lnTo>
                    <a:lnTo>
                      <a:pt x="282" y="118"/>
                    </a:lnTo>
                    <a:lnTo>
                      <a:pt x="292" y="131"/>
                    </a:lnTo>
                    <a:lnTo>
                      <a:pt x="298" y="147"/>
                    </a:lnTo>
                    <a:lnTo>
                      <a:pt x="300" y="163"/>
                    </a:lnTo>
                    <a:lnTo>
                      <a:pt x="298" y="180"/>
                    </a:lnTo>
                    <a:lnTo>
                      <a:pt x="292" y="196"/>
                    </a:lnTo>
                    <a:lnTo>
                      <a:pt x="281" y="209"/>
                    </a:lnTo>
                    <a:lnTo>
                      <a:pt x="267" y="220"/>
                    </a:lnTo>
                    <a:lnTo>
                      <a:pt x="252" y="225"/>
                    </a:lnTo>
                    <a:lnTo>
                      <a:pt x="235" y="228"/>
                    </a:lnTo>
                    <a:lnTo>
                      <a:pt x="218" y="225"/>
                    </a:lnTo>
                    <a:lnTo>
                      <a:pt x="202" y="219"/>
                    </a:lnTo>
                    <a:lnTo>
                      <a:pt x="32" y="122"/>
                    </a:lnTo>
                    <a:lnTo>
                      <a:pt x="19" y="112"/>
                    </a:lnTo>
                    <a:lnTo>
                      <a:pt x="8" y="98"/>
                    </a:lnTo>
                    <a:lnTo>
                      <a:pt x="2" y="82"/>
                    </a:lnTo>
                    <a:lnTo>
                      <a:pt x="0" y="66"/>
                    </a:lnTo>
                    <a:lnTo>
                      <a:pt x="2" y="49"/>
                    </a:lnTo>
                    <a:lnTo>
                      <a:pt x="8" y="33"/>
                    </a:lnTo>
                    <a:lnTo>
                      <a:pt x="19" y="19"/>
                    </a:lnTo>
                    <a:lnTo>
                      <a:pt x="33" y="9"/>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2" name="Freeform 69"/>
              <p:cNvSpPr>
                <a:spLocks/>
              </p:cNvSpPr>
              <p:nvPr/>
            </p:nvSpPr>
            <p:spPr bwMode="auto">
              <a:xfrm>
                <a:off x="4013200" y="3411538"/>
                <a:ext cx="87313" cy="33338"/>
              </a:xfrm>
              <a:custGeom>
                <a:avLst/>
                <a:gdLst>
                  <a:gd name="T0" fmla="*/ 65 w 327"/>
                  <a:gd name="T1" fmla="*/ 0 h 131"/>
                  <a:gd name="T2" fmla="*/ 262 w 327"/>
                  <a:gd name="T3" fmla="*/ 0 h 131"/>
                  <a:gd name="T4" fmla="*/ 279 w 327"/>
                  <a:gd name="T5" fmla="*/ 3 h 131"/>
                  <a:gd name="T6" fmla="*/ 295 w 327"/>
                  <a:gd name="T7" fmla="*/ 10 h 131"/>
                  <a:gd name="T8" fmla="*/ 308 w 327"/>
                  <a:gd name="T9" fmla="*/ 19 h 131"/>
                  <a:gd name="T10" fmla="*/ 317 w 327"/>
                  <a:gd name="T11" fmla="*/ 33 h 131"/>
                  <a:gd name="T12" fmla="*/ 325 w 327"/>
                  <a:gd name="T13" fmla="*/ 48 h 131"/>
                  <a:gd name="T14" fmla="*/ 327 w 327"/>
                  <a:gd name="T15" fmla="*/ 66 h 131"/>
                  <a:gd name="T16" fmla="*/ 325 w 327"/>
                  <a:gd name="T17" fmla="*/ 83 h 131"/>
                  <a:gd name="T18" fmla="*/ 317 w 327"/>
                  <a:gd name="T19" fmla="*/ 98 h 131"/>
                  <a:gd name="T20" fmla="*/ 308 w 327"/>
                  <a:gd name="T21" fmla="*/ 112 h 131"/>
                  <a:gd name="T22" fmla="*/ 295 w 327"/>
                  <a:gd name="T23" fmla="*/ 121 h 131"/>
                  <a:gd name="T24" fmla="*/ 279 w 327"/>
                  <a:gd name="T25" fmla="*/ 129 h 131"/>
                  <a:gd name="T26" fmla="*/ 262 w 327"/>
                  <a:gd name="T27" fmla="*/ 131 h 131"/>
                  <a:gd name="T28" fmla="*/ 65 w 327"/>
                  <a:gd name="T29" fmla="*/ 131 h 131"/>
                  <a:gd name="T30" fmla="*/ 48 w 327"/>
                  <a:gd name="T31" fmla="*/ 129 h 131"/>
                  <a:gd name="T32" fmla="*/ 32 w 327"/>
                  <a:gd name="T33" fmla="*/ 121 h 131"/>
                  <a:gd name="T34" fmla="*/ 19 w 327"/>
                  <a:gd name="T35" fmla="*/ 112 h 131"/>
                  <a:gd name="T36" fmla="*/ 8 w 327"/>
                  <a:gd name="T37" fmla="*/ 98 h 131"/>
                  <a:gd name="T38" fmla="*/ 2 w 327"/>
                  <a:gd name="T39" fmla="*/ 83 h 131"/>
                  <a:gd name="T40" fmla="*/ 0 w 327"/>
                  <a:gd name="T41" fmla="*/ 66 h 131"/>
                  <a:gd name="T42" fmla="*/ 2 w 327"/>
                  <a:gd name="T43" fmla="*/ 48 h 131"/>
                  <a:gd name="T44" fmla="*/ 8 w 327"/>
                  <a:gd name="T45" fmla="*/ 33 h 131"/>
                  <a:gd name="T46" fmla="*/ 19 w 327"/>
                  <a:gd name="T47" fmla="*/ 19 h 131"/>
                  <a:gd name="T48" fmla="*/ 32 w 327"/>
                  <a:gd name="T49" fmla="*/ 10 h 131"/>
                  <a:gd name="T50" fmla="*/ 48 w 327"/>
                  <a:gd name="T51" fmla="*/ 3 h 131"/>
                  <a:gd name="T52" fmla="*/ 65 w 327"/>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131">
                    <a:moveTo>
                      <a:pt x="65" y="0"/>
                    </a:moveTo>
                    <a:lnTo>
                      <a:pt x="262" y="0"/>
                    </a:lnTo>
                    <a:lnTo>
                      <a:pt x="279" y="3"/>
                    </a:lnTo>
                    <a:lnTo>
                      <a:pt x="295" y="10"/>
                    </a:lnTo>
                    <a:lnTo>
                      <a:pt x="308" y="19"/>
                    </a:lnTo>
                    <a:lnTo>
                      <a:pt x="317" y="33"/>
                    </a:lnTo>
                    <a:lnTo>
                      <a:pt x="325" y="48"/>
                    </a:lnTo>
                    <a:lnTo>
                      <a:pt x="327" y="66"/>
                    </a:lnTo>
                    <a:lnTo>
                      <a:pt x="325" y="83"/>
                    </a:lnTo>
                    <a:lnTo>
                      <a:pt x="317" y="98"/>
                    </a:lnTo>
                    <a:lnTo>
                      <a:pt x="308" y="112"/>
                    </a:lnTo>
                    <a:lnTo>
                      <a:pt x="295" y="121"/>
                    </a:lnTo>
                    <a:lnTo>
                      <a:pt x="279" y="129"/>
                    </a:lnTo>
                    <a:lnTo>
                      <a:pt x="262" y="131"/>
                    </a:lnTo>
                    <a:lnTo>
                      <a:pt x="65" y="131"/>
                    </a:lnTo>
                    <a:lnTo>
                      <a:pt x="48" y="129"/>
                    </a:lnTo>
                    <a:lnTo>
                      <a:pt x="32" y="121"/>
                    </a:lnTo>
                    <a:lnTo>
                      <a:pt x="19" y="112"/>
                    </a:lnTo>
                    <a:lnTo>
                      <a:pt x="8" y="98"/>
                    </a:lnTo>
                    <a:lnTo>
                      <a:pt x="2" y="83"/>
                    </a:lnTo>
                    <a:lnTo>
                      <a:pt x="0" y="66"/>
                    </a:lnTo>
                    <a:lnTo>
                      <a:pt x="2" y="48"/>
                    </a:lnTo>
                    <a:lnTo>
                      <a:pt x="8" y="33"/>
                    </a:lnTo>
                    <a:lnTo>
                      <a:pt x="19" y="19"/>
                    </a:lnTo>
                    <a:lnTo>
                      <a:pt x="32" y="10"/>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3" name="Freeform 70"/>
              <p:cNvSpPr>
                <a:spLocks/>
              </p:cNvSpPr>
              <p:nvPr/>
            </p:nvSpPr>
            <p:spPr bwMode="auto">
              <a:xfrm>
                <a:off x="3968750" y="3217863"/>
                <a:ext cx="79375" cy="60325"/>
              </a:xfrm>
              <a:custGeom>
                <a:avLst/>
                <a:gdLst>
                  <a:gd name="T0" fmla="*/ 235 w 300"/>
                  <a:gd name="T1" fmla="*/ 0 h 227"/>
                  <a:gd name="T2" fmla="*/ 252 w 300"/>
                  <a:gd name="T3" fmla="*/ 2 h 227"/>
                  <a:gd name="T4" fmla="*/ 267 w 300"/>
                  <a:gd name="T5" fmla="*/ 8 h 227"/>
                  <a:gd name="T6" fmla="*/ 281 w 300"/>
                  <a:gd name="T7" fmla="*/ 18 h 227"/>
                  <a:gd name="T8" fmla="*/ 292 w 300"/>
                  <a:gd name="T9" fmla="*/ 32 h 227"/>
                  <a:gd name="T10" fmla="*/ 298 w 300"/>
                  <a:gd name="T11" fmla="*/ 47 h 227"/>
                  <a:gd name="T12" fmla="*/ 300 w 300"/>
                  <a:gd name="T13" fmla="*/ 64 h 227"/>
                  <a:gd name="T14" fmla="*/ 298 w 300"/>
                  <a:gd name="T15" fmla="*/ 81 h 227"/>
                  <a:gd name="T16" fmla="*/ 292 w 300"/>
                  <a:gd name="T17" fmla="*/ 96 h 227"/>
                  <a:gd name="T18" fmla="*/ 282 w 300"/>
                  <a:gd name="T19" fmla="*/ 110 h 227"/>
                  <a:gd name="T20" fmla="*/ 268 w 300"/>
                  <a:gd name="T21" fmla="*/ 121 h 227"/>
                  <a:gd name="T22" fmla="*/ 98 w 300"/>
                  <a:gd name="T23" fmla="*/ 217 h 227"/>
                  <a:gd name="T24" fmla="*/ 82 w 300"/>
                  <a:gd name="T25" fmla="*/ 225 h 227"/>
                  <a:gd name="T26" fmla="*/ 65 w 300"/>
                  <a:gd name="T27" fmla="*/ 227 h 227"/>
                  <a:gd name="T28" fmla="*/ 49 w 300"/>
                  <a:gd name="T29" fmla="*/ 225 h 227"/>
                  <a:gd name="T30" fmla="*/ 33 w 300"/>
                  <a:gd name="T31" fmla="*/ 218 h 227"/>
                  <a:gd name="T32" fmla="*/ 19 w 300"/>
                  <a:gd name="T33" fmla="*/ 208 h 227"/>
                  <a:gd name="T34" fmla="*/ 8 w 300"/>
                  <a:gd name="T35" fmla="*/ 194 h 227"/>
                  <a:gd name="T36" fmla="*/ 2 w 300"/>
                  <a:gd name="T37" fmla="*/ 178 h 227"/>
                  <a:gd name="T38" fmla="*/ 0 w 300"/>
                  <a:gd name="T39" fmla="*/ 161 h 227"/>
                  <a:gd name="T40" fmla="*/ 2 w 300"/>
                  <a:gd name="T41" fmla="*/ 145 h 227"/>
                  <a:gd name="T42" fmla="*/ 8 w 300"/>
                  <a:gd name="T43" fmla="*/ 129 h 227"/>
                  <a:gd name="T44" fmla="*/ 19 w 300"/>
                  <a:gd name="T45" fmla="*/ 116 h 227"/>
                  <a:gd name="T46" fmla="*/ 32 w 300"/>
                  <a:gd name="T47" fmla="*/ 105 h 227"/>
                  <a:gd name="T48" fmla="*/ 202 w 300"/>
                  <a:gd name="T49" fmla="*/ 8 h 227"/>
                  <a:gd name="T50" fmla="*/ 219 w 300"/>
                  <a:gd name="T51" fmla="*/ 2 h 227"/>
                  <a:gd name="T52" fmla="*/ 235 w 300"/>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227">
                    <a:moveTo>
                      <a:pt x="235" y="0"/>
                    </a:moveTo>
                    <a:lnTo>
                      <a:pt x="252" y="2"/>
                    </a:lnTo>
                    <a:lnTo>
                      <a:pt x="267" y="8"/>
                    </a:lnTo>
                    <a:lnTo>
                      <a:pt x="281" y="18"/>
                    </a:lnTo>
                    <a:lnTo>
                      <a:pt x="292" y="32"/>
                    </a:lnTo>
                    <a:lnTo>
                      <a:pt x="298" y="47"/>
                    </a:lnTo>
                    <a:lnTo>
                      <a:pt x="300" y="64"/>
                    </a:lnTo>
                    <a:lnTo>
                      <a:pt x="298" y="81"/>
                    </a:lnTo>
                    <a:lnTo>
                      <a:pt x="292" y="96"/>
                    </a:lnTo>
                    <a:lnTo>
                      <a:pt x="282" y="110"/>
                    </a:lnTo>
                    <a:lnTo>
                      <a:pt x="268" y="121"/>
                    </a:lnTo>
                    <a:lnTo>
                      <a:pt x="98" y="217"/>
                    </a:lnTo>
                    <a:lnTo>
                      <a:pt x="82" y="225"/>
                    </a:lnTo>
                    <a:lnTo>
                      <a:pt x="65" y="227"/>
                    </a:lnTo>
                    <a:lnTo>
                      <a:pt x="49" y="225"/>
                    </a:lnTo>
                    <a:lnTo>
                      <a:pt x="33" y="218"/>
                    </a:lnTo>
                    <a:lnTo>
                      <a:pt x="19" y="208"/>
                    </a:lnTo>
                    <a:lnTo>
                      <a:pt x="8" y="194"/>
                    </a:lnTo>
                    <a:lnTo>
                      <a:pt x="2" y="178"/>
                    </a:lnTo>
                    <a:lnTo>
                      <a:pt x="0" y="161"/>
                    </a:lnTo>
                    <a:lnTo>
                      <a:pt x="2" y="145"/>
                    </a:lnTo>
                    <a:lnTo>
                      <a:pt x="8" y="129"/>
                    </a:lnTo>
                    <a:lnTo>
                      <a:pt x="19" y="116"/>
                    </a:lnTo>
                    <a:lnTo>
                      <a:pt x="32" y="105"/>
                    </a:lnTo>
                    <a:lnTo>
                      <a:pt x="202" y="8"/>
                    </a:lnTo>
                    <a:lnTo>
                      <a:pt x="219" y="2"/>
                    </a:lnTo>
                    <a:lnTo>
                      <a:pt x="23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4" name="Freeform 71"/>
              <p:cNvSpPr>
                <a:spLocks/>
              </p:cNvSpPr>
              <p:nvPr/>
            </p:nvSpPr>
            <p:spPr bwMode="auto">
              <a:xfrm>
                <a:off x="3844925" y="3076576"/>
                <a:ext cx="60325" cy="77788"/>
              </a:xfrm>
              <a:custGeom>
                <a:avLst/>
                <a:gdLst>
                  <a:gd name="T0" fmla="*/ 163 w 229"/>
                  <a:gd name="T1" fmla="*/ 0 h 299"/>
                  <a:gd name="T2" fmla="*/ 180 w 229"/>
                  <a:gd name="T3" fmla="*/ 3 h 299"/>
                  <a:gd name="T4" fmla="*/ 196 w 229"/>
                  <a:gd name="T5" fmla="*/ 10 h 299"/>
                  <a:gd name="T6" fmla="*/ 210 w 229"/>
                  <a:gd name="T7" fmla="*/ 21 h 299"/>
                  <a:gd name="T8" fmla="*/ 220 w 229"/>
                  <a:gd name="T9" fmla="*/ 33 h 299"/>
                  <a:gd name="T10" fmla="*/ 227 w 229"/>
                  <a:gd name="T11" fmla="*/ 49 h 299"/>
                  <a:gd name="T12" fmla="*/ 229 w 229"/>
                  <a:gd name="T13" fmla="*/ 65 h 299"/>
                  <a:gd name="T14" fmla="*/ 227 w 229"/>
                  <a:gd name="T15" fmla="*/ 82 h 299"/>
                  <a:gd name="T16" fmla="*/ 220 w 229"/>
                  <a:gd name="T17" fmla="*/ 98 h 299"/>
                  <a:gd name="T18" fmla="*/ 122 w 229"/>
                  <a:gd name="T19" fmla="*/ 267 h 299"/>
                  <a:gd name="T20" fmla="*/ 111 w 229"/>
                  <a:gd name="T21" fmla="*/ 281 h 299"/>
                  <a:gd name="T22" fmla="*/ 97 w 229"/>
                  <a:gd name="T23" fmla="*/ 291 h 299"/>
                  <a:gd name="T24" fmla="*/ 82 w 229"/>
                  <a:gd name="T25" fmla="*/ 297 h 299"/>
                  <a:gd name="T26" fmla="*/ 65 w 229"/>
                  <a:gd name="T27" fmla="*/ 299 h 299"/>
                  <a:gd name="T28" fmla="*/ 49 w 229"/>
                  <a:gd name="T29" fmla="*/ 297 h 299"/>
                  <a:gd name="T30" fmla="*/ 33 w 229"/>
                  <a:gd name="T31" fmla="*/ 290 h 299"/>
                  <a:gd name="T32" fmla="*/ 18 w 229"/>
                  <a:gd name="T33" fmla="*/ 280 h 299"/>
                  <a:gd name="T34" fmla="*/ 9 w 229"/>
                  <a:gd name="T35" fmla="*/ 267 h 299"/>
                  <a:gd name="T36" fmla="*/ 2 w 229"/>
                  <a:gd name="T37" fmla="*/ 251 h 299"/>
                  <a:gd name="T38" fmla="*/ 0 w 229"/>
                  <a:gd name="T39" fmla="*/ 235 h 299"/>
                  <a:gd name="T40" fmla="*/ 2 w 229"/>
                  <a:gd name="T41" fmla="*/ 218 h 299"/>
                  <a:gd name="T42" fmla="*/ 9 w 229"/>
                  <a:gd name="T43" fmla="*/ 202 h 299"/>
                  <a:gd name="T44" fmla="*/ 107 w 229"/>
                  <a:gd name="T45" fmla="*/ 33 h 299"/>
                  <a:gd name="T46" fmla="*/ 118 w 229"/>
                  <a:gd name="T47" fmla="*/ 20 h 299"/>
                  <a:gd name="T48" fmla="*/ 132 w 229"/>
                  <a:gd name="T49" fmla="*/ 9 h 299"/>
                  <a:gd name="T50" fmla="*/ 147 w 229"/>
                  <a:gd name="T51" fmla="*/ 3 h 299"/>
                  <a:gd name="T52" fmla="*/ 163 w 229"/>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99">
                    <a:moveTo>
                      <a:pt x="163" y="0"/>
                    </a:moveTo>
                    <a:lnTo>
                      <a:pt x="180" y="3"/>
                    </a:lnTo>
                    <a:lnTo>
                      <a:pt x="196" y="10"/>
                    </a:lnTo>
                    <a:lnTo>
                      <a:pt x="210" y="21"/>
                    </a:lnTo>
                    <a:lnTo>
                      <a:pt x="220" y="33"/>
                    </a:lnTo>
                    <a:lnTo>
                      <a:pt x="227" y="49"/>
                    </a:lnTo>
                    <a:lnTo>
                      <a:pt x="229" y="65"/>
                    </a:lnTo>
                    <a:lnTo>
                      <a:pt x="227" y="82"/>
                    </a:lnTo>
                    <a:lnTo>
                      <a:pt x="220" y="98"/>
                    </a:lnTo>
                    <a:lnTo>
                      <a:pt x="122" y="267"/>
                    </a:lnTo>
                    <a:lnTo>
                      <a:pt x="111" y="281"/>
                    </a:lnTo>
                    <a:lnTo>
                      <a:pt x="97" y="291"/>
                    </a:lnTo>
                    <a:lnTo>
                      <a:pt x="82" y="297"/>
                    </a:lnTo>
                    <a:lnTo>
                      <a:pt x="65" y="299"/>
                    </a:lnTo>
                    <a:lnTo>
                      <a:pt x="49" y="297"/>
                    </a:lnTo>
                    <a:lnTo>
                      <a:pt x="33" y="290"/>
                    </a:lnTo>
                    <a:lnTo>
                      <a:pt x="18" y="280"/>
                    </a:lnTo>
                    <a:lnTo>
                      <a:pt x="9" y="267"/>
                    </a:lnTo>
                    <a:lnTo>
                      <a:pt x="2" y="251"/>
                    </a:lnTo>
                    <a:lnTo>
                      <a:pt x="0" y="235"/>
                    </a:lnTo>
                    <a:lnTo>
                      <a:pt x="2" y="218"/>
                    </a:lnTo>
                    <a:lnTo>
                      <a:pt x="9" y="202"/>
                    </a:lnTo>
                    <a:lnTo>
                      <a:pt x="107" y="33"/>
                    </a:lnTo>
                    <a:lnTo>
                      <a:pt x="118" y="20"/>
                    </a:lnTo>
                    <a:lnTo>
                      <a:pt x="132" y="9"/>
                    </a:lnTo>
                    <a:lnTo>
                      <a:pt x="147" y="3"/>
                    </a:lnTo>
                    <a:lnTo>
                      <a:pt x="163"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5" name="Freeform 72"/>
              <p:cNvSpPr>
                <a:spLocks/>
              </p:cNvSpPr>
              <p:nvPr/>
            </p:nvSpPr>
            <p:spPr bwMode="auto">
              <a:xfrm>
                <a:off x="3651250" y="3284538"/>
                <a:ext cx="84138" cy="266700"/>
              </a:xfrm>
              <a:custGeom>
                <a:avLst/>
                <a:gdLst>
                  <a:gd name="T0" fmla="*/ 158 w 315"/>
                  <a:gd name="T1" fmla="*/ 0 h 1012"/>
                  <a:gd name="T2" fmla="*/ 190 w 315"/>
                  <a:gd name="T3" fmla="*/ 2 h 1012"/>
                  <a:gd name="T4" fmla="*/ 217 w 315"/>
                  <a:gd name="T5" fmla="*/ 8 h 1012"/>
                  <a:gd name="T6" fmla="*/ 243 w 315"/>
                  <a:gd name="T7" fmla="*/ 17 h 1012"/>
                  <a:gd name="T8" fmla="*/ 265 w 315"/>
                  <a:gd name="T9" fmla="*/ 31 h 1012"/>
                  <a:gd name="T10" fmla="*/ 283 w 315"/>
                  <a:gd name="T11" fmla="*/ 48 h 1012"/>
                  <a:gd name="T12" fmla="*/ 297 w 315"/>
                  <a:gd name="T13" fmla="*/ 68 h 1012"/>
                  <a:gd name="T14" fmla="*/ 307 w 315"/>
                  <a:gd name="T15" fmla="*/ 93 h 1012"/>
                  <a:gd name="T16" fmla="*/ 313 w 315"/>
                  <a:gd name="T17" fmla="*/ 121 h 1012"/>
                  <a:gd name="T18" fmla="*/ 315 w 315"/>
                  <a:gd name="T19" fmla="*/ 153 h 1012"/>
                  <a:gd name="T20" fmla="*/ 315 w 315"/>
                  <a:gd name="T21" fmla="*/ 382 h 1012"/>
                  <a:gd name="T22" fmla="*/ 314 w 315"/>
                  <a:gd name="T23" fmla="*/ 413 h 1012"/>
                  <a:gd name="T24" fmla="*/ 311 w 315"/>
                  <a:gd name="T25" fmla="*/ 444 h 1012"/>
                  <a:gd name="T26" fmla="*/ 307 w 315"/>
                  <a:gd name="T27" fmla="*/ 476 h 1012"/>
                  <a:gd name="T28" fmla="*/ 245 w 315"/>
                  <a:gd name="T29" fmla="*/ 939 h 1012"/>
                  <a:gd name="T30" fmla="*/ 241 w 315"/>
                  <a:gd name="T31" fmla="*/ 961 h 1012"/>
                  <a:gd name="T32" fmla="*/ 233 w 315"/>
                  <a:gd name="T33" fmla="*/ 979 h 1012"/>
                  <a:gd name="T34" fmla="*/ 224 w 315"/>
                  <a:gd name="T35" fmla="*/ 992 h 1012"/>
                  <a:gd name="T36" fmla="*/ 211 w 315"/>
                  <a:gd name="T37" fmla="*/ 1002 h 1012"/>
                  <a:gd name="T38" fmla="*/ 196 w 315"/>
                  <a:gd name="T39" fmla="*/ 1008 h 1012"/>
                  <a:gd name="T40" fmla="*/ 178 w 315"/>
                  <a:gd name="T41" fmla="*/ 1011 h 1012"/>
                  <a:gd name="T42" fmla="*/ 158 w 315"/>
                  <a:gd name="T43" fmla="*/ 1012 h 1012"/>
                  <a:gd name="T44" fmla="*/ 137 w 315"/>
                  <a:gd name="T45" fmla="*/ 1011 h 1012"/>
                  <a:gd name="T46" fmla="*/ 119 w 315"/>
                  <a:gd name="T47" fmla="*/ 1008 h 1012"/>
                  <a:gd name="T48" fmla="*/ 104 w 315"/>
                  <a:gd name="T49" fmla="*/ 1002 h 1012"/>
                  <a:gd name="T50" fmla="*/ 91 w 315"/>
                  <a:gd name="T51" fmla="*/ 992 h 1012"/>
                  <a:gd name="T52" fmla="*/ 82 w 315"/>
                  <a:gd name="T53" fmla="*/ 979 h 1012"/>
                  <a:gd name="T54" fmla="*/ 74 w 315"/>
                  <a:gd name="T55" fmla="*/ 961 h 1012"/>
                  <a:gd name="T56" fmla="*/ 70 w 315"/>
                  <a:gd name="T57" fmla="*/ 939 h 1012"/>
                  <a:gd name="T58" fmla="*/ 8 w 315"/>
                  <a:gd name="T59" fmla="*/ 476 h 1012"/>
                  <a:gd name="T60" fmla="*/ 5 w 315"/>
                  <a:gd name="T61" fmla="*/ 444 h 1012"/>
                  <a:gd name="T62" fmla="*/ 1 w 315"/>
                  <a:gd name="T63" fmla="*/ 413 h 1012"/>
                  <a:gd name="T64" fmla="*/ 0 w 315"/>
                  <a:gd name="T65" fmla="*/ 382 h 1012"/>
                  <a:gd name="T66" fmla="*/ 0 w 315"/>
                  <a:gd name="T67" fmla="*/ 153 h 1012"/>
                  <a:gd name="T68" fmla="*/ 2 w 315"/>
                  <a:gd name="T69" fmla="*/ 121 h 1012"/>
                  <a:gd name="T70" fmla="*/ 8 w 315"/>
                  <a:gd name="T71" fmla="*/ 93 h 1012"/>
                  <a:gd name="T72" fmla="*/ 18 w 315"/>
                  <a:gd name="T73" fmla="*/ 68 h 1012"/>
                  <a:gd name="T74" fmla="*/ 32 w 315"/>
                  <a:gd name="T75" fmla="*/ 48 h 1012"/>
                  <a:gd name="T76" fmla="*/ 51 w 315"/>
                  <a:gd name="T77" fmla="*/ 31 h 1012"/>
                  <a:gd name="T78" fmla="*/ 72 w 315"/>
                  <a:gd name="T79" fmla="*/ 17 h 1012"/>
                  <a:gd name="T80" fmla="*/ 98 w 315"/>
                  <a:gd name="T81" fmla="*/ 8 h 1012"/>
                  <a:gd name="T82" fmla="*/ 125 w 315"/>
                  <a:gd name="T83" fmla="*/ 2 h 1012"/>
                  <a:gd name="T84" fmla="*/ 158 w 315"/>
                  <a:gd name="T85"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012">
                    <a:moveTo>
                      <a:pt x="158" y="0"/>
                    </a:moveTo>
                    <a:lnTo>
                      <a:pt x="190" y="2"/>
                    </a:lnTo>
                    <a:lnTo>
                      <a:pt x="217" y="8"/>
                    </a:lnTo>
                    <a:lnTo>
                      <a:pt x="243" y="17"/>
                    </a:lnTo>
                    <a:lnTo>
                      <a:pt x="265" y="31"/>
                    </a:lnTo>
                    <a:lnTo>
                      <a:pt x="283" y="48"/>
                    </a:lnTo>
                    <a:lnTo>
                      <a:pt x="297" y="68"/>
                    </a:lnTo>
                    <a:lnTo>
                      <a:pt x="307" y="93"/>
                    </a:lnTo>
                    <a:lnTo>
                      <a:pt x="313" y="121"/>
                    </a:lnTo>
                    <a:lnTo>
                      <a:pt x="315" y="153"/>
                    </a:lnTo>
                    <a:lnTo>
                      <a:pt x="315" y="382"/>
                    </a:lnTo>
                    <a:lnTo>
                      <a:pt x="314" y="413"/>
                    </a:lnTo>
                    <a:lnTo>
                      <a:pt x="311" y="444"/>
                    </a:lnTo>
                    <a:lnTo>
                      <a:pt x="307" y="476"/>
                    </a:lnTo>
                    <a:lnTo>
                      <a:pt x="245" y="939"/>
                    </a:lnTo>
                    <a:lnTo>
                      <a:pt x="241" y="961"/>
                    </a:lnTo>
                    <a:lnTo>
                      <a:pt x="233" y="979"/>
                    </a:lnTo>
                    <a:lnTo>
                      <a:pt x="224" y="992"/>
                    </a:lnTo>
                    <a:lnTo>
                      <a:pt x="211" y="1002"/>
                    </a:lnTo>
                    <a:lnTo>
                      <a:pt x="196" y="1008"/>
                    </a:lnTo>
                    <a:lnTo>
                      <a:pt x="178" y="1011"/>
                    </a:lnTo>
                    <a:lnTo>
                      <a:pt x="158" y="1012"/>
                    </a:lnTo>
                    <a:lnTo>
                      <a:pt x="137" y="1011"/>
                    </a:lnTo>
                    <a:lnTo>
                      <a:pt x="119" y="1008"/>
                    </a:lnTo>
                    <a:lnTo>
                      <a:pt x="104" y="1002"/>
                    </a:lnTo>
                    <a:lnTo>
                      <a:pt x="91" y="992"/>
                    </a:lnTo>
                    <a:lnTo>
                      <a:pt x="82" y="979"/>
                    </a:lnTo>
                    <a:lnTo>
                      <a:pt x="74" y="961"/>
                    </a:lnTo>
                    <a:lnTo>
                      <a:pt x="70" y="939"/>
                    </a:lnTo>
                    <a:lnTo>
                      <a:pt x="8" y="476"/>
                    </a:lnTo>
                    <a:lnTo>
                      <a:pt x="5" y="444"/>
                    </a:lnTo>
                    <a:lnTo>
                      <a:pt x="1" y="413"/>
                    </a:lnTo>
                    <a:lnTo>
                      <a:pt x="0" y="382"/>
                    </a:lnTo>
                    <a:lnTo>
                      <a:pt x="0" y="153"/>
                    </a:lnTo>
                    <a:lnTo>
                      <a:pt x="2" y="121"/>
                    </a:lnTo>
                    <a:lnTo>
                      <a:pt x="8" y="93"/>
                    </a:lnTo>
                    <a:lnTo>
                      <a:pt x="18" y="68"/>
                    </a:lnTo>
                    <a:lnTo>
                      <a:pt x="32" y="48"/>
                    </a:lnTo>
                    <a:lnTo>
                      <a:pt x="51" y="31"/>
                    </a:lnTo>
                    <a:lnTo>
                      <a:pt x="72" y="17"/>
                    </a:lnTo>
                    <a:lnTo>
                      <a:pt x="98" y="8"/>
                    </a:lnTo>
                    <a:lnTo>
                      <a:pt x="125" y="2"/>
                    </a:lnTo>
                    <a:lnTo>
                      <a:pt x="158"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56" name="Freeform 73"/>
              <p:cNvSpPr>
                <a:spLocks/>
              </p:cNvSpPr>
              <p:nvPr/>
            </p:nvSpPr>
            <p:spPr bwMode="auto">
              <a:xfrm>
                <a:off x="3649663" y="3586163"/>
                <a:ext cx="87313" cy="85725"/>
              </a:xfrm>
              <a:custGeom>
                <a:avLst/>
                <a:gdLst>
                  <a:gd name="T0" fmla="*/ 164 w 327"/>
                  <a:gd name="T1" fmla="*/ 0 h 325"/>
                  <a:gd name="T2" fmla="*/ 197 w 327"/>
                  <a:gd name="T3" fmla="*/ 4 h 325"/>
                  <a:gd name="T4" fmla="*/ 227 w 327"/>
                  <a:gd name="T5" fmla="*/ 13 h 325"/>
                  <a:gd name="T6" fmla="*/ 254 w 327"/>
                  <a:gd name="T7" fmla="*/ 28 h 325"/>
                  <a:gd name="T8" fmla="*/ 279 w 327"/>
                  <a:gd name="T9" fmla="*/ 47 h 325"/>
                  <a:gd name="T10" fmla="*/ 299 w 327"/>
                  <a:gd name="T11" fmla="*/ 72 h 325"/>
                  <a:gd name="T12" fmla="*/ 314 w 327"/>
                  <a:gd name="T13" fmla="*/ 99 h 325"/>
                  <a:gd name="T14" fmla="*/ 324 w 327"/>
                  <a:gd name="T15" fmla="*/ 130 h 325"/>
                  <a:gd name="T16" fmla="*/ 327 w 327"/>
                  <a:gd name="T17" fmla="*/ 162 h 325"/>
                  <a:gd name="T18" fmla="*/ 324 w 327"/>
                  <a:gd name="T19" fmla="*/ 195 h 325"/>
                  <a:gd name="T20" fmla="*/ 314 w 327"/>
                  <a:gd name="T21" fmla="*/ 226 h 325"/>
                  <a:gd name="T22" fmla="*/ 299 w 327"/>
                  <a:gd name="T23" fmla="*/ 253 h 325"/>
                  <a:gd name="T24" fmla="*/ 279 w 327"/>
                  <a:gd name="T25" fmla="*/ 277 h 325"/>
                  <a:gd name="T26" fmla="*/ 254 w 327"/>
                  <a:gd name="T27" fmla="*/ 297 h 325"/>
                  <a:gd name="T28" fmla="*/ 227 w 327"/>
                  <a:gd name="T29" fmla="*/ 312 h 325"/>
                  <a:gd name="T30" fmla="*/ 197 w 327"/>
                  <a:gd name="T31" fmla="*/ 321 h 325"/>
                  <a:gd name="T32" fmla="*/ 164 w 327"/>
                  <a:gd name="T33" fmla="*/ 325 h 325"/>
                  <a:gd name="T34" fmla="*/ 130 w 327"/>
                  <a:gd name="T35" fmla="*/ 321 h 325"/>
                  <a:gd name="T36" fmla="*/ 100 w 327"/>
                  <a:gd name="T37" fmla="*/ 312 h 325"/>
                  <a:gd name="T38" fmla="*/ 73 w 327"/>
                  <a:gd name="T39" fmla="*/ 297 h 325"/>
                  <a:gd name="T40" fmla="*/ 48 w 327"/>
                  <a:gd name="T41" fmla="*/ 277 h 325"/>
                  <a:gd name="T42" fmla="*/ 28 w 327"/>
                  <a:gd name="T43" fmla="*/ 253 h 325"/>
                  <a:gd name="T44" fmla="*/ 13 w 327"/>
                  <a:gd name="T45" fmla="*/ 226 h 325"/>
                  <a:gd name="T46" fmla="*/ 3 w 327"/>
                  <a:gd name="T47" fmla="*/ 195 h 325"/>
                  <a:gd name="T48" fmla="*/ 0 w 327"/>
                  <a:gd name="T49" fmla="*/ 162 h 325"/>
                  <a:gd name="T50" fmla="*/ 3 w 327"/>
                  <a:gd name="T51" fmla="*/ 130 h 325"/>
                  <a:gd name="T52" fmla="*/ 13 w 327"/>
                  <a:gd name="T53" fmla="*/ 99 h 325"/>
                  <a:gd name="T54" fmla="*/ 28 w 327"/>
                  <a:gd name="T55" fmla="*/ 72 h 325"/>
                  <a:gd name="T56" fmla="*/ 48 w 327"/>
                  <a:gd name="T57" fmla="*/ 47 h 325"/>
                  <a:gd name="T58" fmla="*/ 73 w 327"/>
                  <a:gd name="T59" fmla="*/ 28 h 325"/>
                  <a:gd name="T60" fmla="*/ 100 w 327"/>
                  <a:gd name="T61" fmla="*/ 13 h 325"/>
                  <a:gd name="T62" fmla="*/ 130 w 327"/>
                  <a:gd name="T63" fmla="*/ 4 h 325"/>
                  <a:gd name="T64" fmla="*/ 164 w 327"/>
                  <a:gd name="T6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7" h="325">
                    <a:moveTo>
                      <a:pt x="164" y="0"/>
                    </a:moveTo>
                    <a:lnTo>
                      <a:pt x="197" y="4"/>
                    </a:lnTo>
                    <a:lnTo>
                      <a:pt x="227" y="13"/>
                    </a:lnTo>
                    <a:lnTo>
                      <a:pt x="254" y="28"/>
                    </a:lnTo>
                    <a:lnTo>
                      <a:pt x="279" y="47"/>
                    </a:lnTo>
                    <a:lnTo>
                      <a:pt x="299" y="72"/>
                    </a:lnTo>
                    <a:lnTo>
                      <a:pt x="314" y="99"/>
                    </a:lnTo>
                    <a:lnTo>
                      <a:pt x="324" y="130"/>
                    </a:lnTo>
                    <a:lnTo>
                      <a:pt x="327" y="162"/>
                    </a:lnTo>
                    <a:lnTo>
                      <a:pt x="324" y="195"/>
                    </a:lnTo>
                    <a:lnTo>
                      <a:pt x="314" y="226"/>
                    </a:lnTo>
                    <a:lnTo>
                      <a:pt x="299" y="253"/>
                    </a:lnTo>
                    <a:lnTo>
                      <a:pt x="279" y="277"/>
                    </a:lnTo>
                    <a:lnTo>
                      <a:pt x="254" y="297"/>
                    </a:lnTo>
                    <a:lnTo>
                      <a:pt x="227" y="312"/>
                    </a:lnTo>
                    <a:lnTo>
                      <a:pt x="197" y="321"/>
                    </a:lnTo>
                    <a:lnTo>
                      <a:pt x="164" y="325"/>
                    </a:lnTo>
                    <a:lnTo>
                      <a:pt x="130" y="321"/>
                    </a:lnTo>
                    <a:lnTo>
                      <a:pt x="100" y="312"/>
                    </a:lnTo>
                    <a:lnTo>
                      <a:pt x="73" y="297"/>
                    </a:lnTo>
                    <a:lnTo>
                      <a:pt x="48" y="277"/>
                    </a:lnTo>
                    <a:lnTo>
                      <a:pt x="28" y="253"/>
                    </a:lnTo>
                    <a:lnTo>
                      <a:pt x="13" y="226"/>
                    </a:lnTo>
                    <a:lnTo>
                      <a:pt x="3" y="195"/>
                    </a:lnTo>
                    <a:lnTo>
                      <a:pt x="0" y="162"/>
                    </a:lnTo>
                    <a:lnTo>
                      <a:pt x="3" y="130"/>
                    </a:lnTo>
                    <a:lnTo>
                      <a:pt x="13" y="99"/>
                    </a:lnTo>
                    <a:lnTo>
                      <a:pt x="28" y="72"/>
                    </a:lnTo>
                    <a:lnTo>
                      <a:pt x="48" y="47"/>
                    </a:lnTo>
                    <a:lnTo>
                      <a:pt x="73" y="28"/>
                    </a:lnTo>
                    <a:lnTo>
                      <a:pt x="100" y="13"/>
                    </a:lnTo>
                    <a:lnTo>
                      <a:pt x="130" y="4"/>
                    </a:lnTo>
                    <a:lnTo>
                      <a:pt x="164"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grpSp>
      </p:grpSp>
      <p:grpSp>
        <p:nvGrpSpPr>
          <p:cNvPr id="57" name="Group 56"/>
          <p:cNvGrpSpPr/>
          <p:nvPr/>
        </p:nvGrpSpPr>
        <p:grpSpPr>
          <a:xfrm>
            <a:off x="5876456" y="1406307"/>
            <a:ext cx="1931753" cy="2680644"/>
            <a:chOff x="9168188" y="2214929"/>
            <a:chExt cx="1931753" cy="2680644"/>
          </a:xfrm>
        </p:grpSpPr>
        <p:sp>
          <p:nvSpPr>
            <p:cNvPr id="58" name="Oval 57"/>
            <p:cNvSpPr/>
            <p:nvPr/>
          </p:nvSpPr>
          <p:spPr>
            <a:xfrm flipV="1">
              <a:off x="9168188" y="2214929"/>
              <a:ext cx="93413" cy="943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59" name="Oval 58"/>
            <p:cNvSpPr/>
            <p:nvPr/>
          </p:nvSpPr>
          <p:spPr>
            <a:xfrm flipV="1">
              <a:off x="9265493" y="2220827"/>
              <a:ext cx="186828" cy="188736"/>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0" name="Oval 59"/>
            <p:cNvSpPr/>
            <p:nvPr/>
          </p:nvSpPr>
          <p:spPr>
            <a:xfrm flipV="1">
              <a:off x="9440644" y="2273908"/>
              <a:ext cx="354274" cy="35789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1" name="Oval 60"/>
            <p:cNvSpPr/>
            <p:nvPr/>
          </p:nvSpPr>
          <p:spPr>
            <a:xfrm flipV="1">
              <a:off x="9843490" y="2358487"/>
              <a:ext cx="233534" cy="2359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2" name="Oval 61"/>
            <p:cNvSpPr/>
            <p:nvPr/>
          </p:nvSpPr>
          <p:spPr>
            <a:xfrm flipV="1">
              <a:off x="10067471" y="2518265"/>
              <a:ext cx="282105" cy="2849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3" name="Oval 62"/>
            <p:cNvSpPr/>
            <p:nvPr/>
          </p:nvSpPr>
          <p:spPr>
            <a:xfrm flipV="1">
              <a:off x="10099484" y="2838641"/>
              <a:ext cx="93413" cy="94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4" name="Oval 63"/>
            <p:cNvSpPr/>
            <p:nvPr/>
          </p:nvSpPr>
          <p:spPr>
            <a:xfrm flipV="1">
              <a:off x="10361642" y="2716259"/>
              <a:ext cx="140120" cy="1415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5" name="Oval 64"/>
            <p:cNvSpPr/>
            <p:nvPr/>
          </p:nvSpPr>
          <p:spPr>
            <a:xfrm flipV="1">
              <a:off x="9627792" y="2625513"/>
              <a:ext cx="442277" cy="446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6" name="Oval 65"/>
            <p:cNvSpPr/>
            <p:nvPr/>
          </p:nvSpPr>
          <p:spPr>
            <a:xfrm flipV="1">
              <a:off x="9681248" y="3088966"/>
              <a:ext cx="215665" cy="2178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7" name="Oval 66"/>
            <p:cNvSpPr/>
            <p:nvPr/>
          </p:nvSpPr>
          <p:spPr>
            <a:xfrm flipV="1">
              <a:off x="9948087" y="3065992"/>
              <a:ext cx="162675" cy="1659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8" name="Oval 67"/>
            <p:cNvSpPr/>
            <p:nvPr/>
          </p:nvSpPr>
          <p:spPr>
            <a:xfrm flipV="1">
              <a:off x="10136356" y="2883278"/>
              <a:ext cx="464839" cy="469587"/>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69" name="Oval 68"/>
            <p:cNvSpPr/>
            <p:nvPr/>
          </p:nvSpPr>
          <p:spPr>
            <a:xfrm flipV="1">
              <a:off x="10286098" y="3389639"/>
              <a:ext cx="215665" cy="2178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0" name="Oval 69"/>
            <p:cNvSpPr/>
            <p:nvPr/>
          </p:nvSpPr>
          <p:spPr>
            <a:xfrm flipV="1">
              <a:off x="10503709" y="3299811"/>
              <a:ext cx="162675" cy="16598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1" name="Oval 70"/>
            <p:cNvSpPr/>
            <p:nvPr/>
          </p:nvSpPr>
          <p:spPr>
            <a:xfrm flipV="1">
              <a:off x="10206858" y="3364879"/>
              <a:ext cx="85412" cy="8889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2" name="Oval 71"/>
            <p:cNvSpPr/>
            <p:nvPr/>
          </p:nvSpPr>
          <p:spPr>
            <a:xfrm flipV="1">
              <a:off x="9442184" y="3478612"/>
              <a:ext cx="85412" cy="888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3" name="Oval 72"/>
            <p:cNvSpPr/>
            <p:nvPr/>
          </p:nvSpPr>
          <p:spPr>
            <a:xfrm flipV="1">
              <a:off x="9685881" y="3322207"/>
              <a:ext cx="116739" cy="121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4" name="Oval 73"/>
            <p:cNvSpPr/>
            <p:nvPr/>
          </p:nvSpPr>
          <p:spPr>
            <a:xfrm flipV="1">
              <a:off x="9214895" y="3478612"/>
              <a:ext cx="116739" cy="121504"/>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5" name="Oval 74"/>
            <p:cNvSpPr/>
            <p:nvPr/>
          </p:nvSpPr>
          <p:spPr>
            <a:xfrm flipV="1">
              <a:off x="9313501" y="3571634"/>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6" name="Oval 75"/>
            <p:cNvSpPr/>
            <p:nvPr/>
          </p:nvSpPr>
          <p:spPr>
            <a:xfrm flipV="1">
              <a:off x="9557411" y="3473137"/>
              <a:ext cx="215665" cy="217869"/>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7" name="Oval 76"/>
            <p:cNvSpPr/>
            <p:nvPr/>
          </p:nvSpPr>
          <p:spPr>
            <a:xfrm flipV="1">
              <a:off x="9896662" y="3718100"/>
              <a:ext cx="178944" cy="1825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8" name="Oval 77"/>
            <p:cNvSpPr/>
            <p:nvPr/>
          </p:nvSpPr>
          <p:spPr>
            <a:xfrm flipV="1">
              <a:off x="9902413" y="3927818"/>
              <a:ext cx="96479" cy="1004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79" name="Oval 78"/>
            <p:cNvSpPr/>
            <p:nvPr/>
          </p:nvSpPr>
          <p:spPr>
            <a:xfrm flipV="1">
              <a:off x="10879830" y="3749124"/>
              <a:ext cx="96479" cy="1004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0" name="Oval 79"/>
            <p:cNvSpPr/>
            <p:nvPr/>
          </p:nvSpPr>
          <p:spPr>
            <a:xfrm flipV="1">
              <a:off x="10734927" y="3849252"/>
              <a:ext cx="162675" cy="165981"/>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1" name="Oval 80"/>
            <p:cNvSpPr/>
            <p:nvPr/>
          </p:nvSpPr>
          <p:spPr>
            <a:xfrm flipV="1">
              <a:off x="9691868" y="4111797"/>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2" name="Oval 81"/>
            <p:cNvSpPr/>
            <p:nvPr/>
          </p:nvSpPr>
          <p:spPr>
            <a:xfrm flipV="1">
              <a:off x="10296868" y="4465173"/>
              <a:ext cx="141255" cy="14702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3" name="Oval 82"/>
            <p:cNvSpPr/>
            <p:nvPr/>
          </p:nvSpPr>
          <p:spPr>
            <a:xfrm flipV="1">
              <a:off x="9877459" y="4418729"/>
              <a:ext cx="141255" cy="147020"/>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4" name="Oval 83"/>
            <p:cNvSpPr/>
            <p:nvPr/>
          </p:nvSpPr>
          <p:spPr>
            <a:xfrm flipV="1">
              <a:off x="10383686" y="4280616"/>
              <a:ext cx="180733" cy="184405"/>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5" name="Oval 84"/>
            <p:cNvSpPr/>
            <p:nvPr/>
          </p:nvSpPr>
          <p:spPr>
            <a:xfrm flipV="1">
              <a:off x="10130871" y="4806675"/>
              <a:ext cx="85412" cy="88898"/>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6" name="Oval 85"/>
            <p:cNvSpPr/>
            <p:nvPr/>
          </p:nvSpPr>
          <p:spPr>
            <a:xfrm flipV="1">
              <a:off x="9818671" y="4345417"/>
              <a:ext cx="72487" cy="7544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7" name="Oval 86"/>
            <p:cNvSpPr/>
            <p:nvPr/>
          </p:nvSpPr>
          <p:spPr>
            <a:xfrm flipV="1">
              <a:off x="9808391" y="3289824"/>
              <a:ext cx="389701" cy="39368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8" name="Oval 87"/>
            <p:cNvSpPr/>
            <p:nvPr/>
          </p:nvSpPr>
          <p:spPr>
            <a:xfrm flipV="1">
              <a:off x="10482210" y="3482189"/>
              <a:ext cx="389701" cy="39368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89" name="Oval 88"/>
            <p:cNvSpPr/>
            <p:nvPr/>
          </p:nvSpPr>
          <p:spPr>
            <a:xfrm flipV="1">
              <a:off x="9494351" y="3706226"/>
              <a:ext cx="389701" cy="393683"/>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0" name="Oval 89"/>
            <p:cNvSpPr/>
            <p:nvPr/>
          </p:nvSpPr>
          <p:spPr>
            <a:xfrm flipV="1">
              <a:off x="9922229" y="3984424"/>
              <a:ext cx="464839" cy="469587"/>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1" name="Oval 90"/>
            <p:cNvSpPr/>
            <p:nvPr/>
          </p:nvSpPr>
          <p:spPr>
            <a:xfrm flipV="1">
              <a:off x="10102912" y="3615740"/>
              <a:ext cx="341348" cy="3448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2" name="Oval 91"/>
            <p:cNvSpPr/>
            <p:nvPr/>
          </p:nvSpPr>
          <p:spPr>
            <a:xfrm flipV="1">
              <a:off x="10400921" y="3907416"/>
              <a:ext cx="341348" cy="3448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3" name="Oval 92"/>
            <p:cNvSpPr/>
            <p:nvPr/>
          </p:nvSpPr>
          <p:spPr>
            <a:xfrm flipV="1">
              <a:off x="10004125" y="4492179"/>
              <a:ext cx="287051" cy="28998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sp>
          <p:nvSpPr>
            <p:cNvPr id="94" name="Oval 93"/>
            <p:cNvSpPr/>
            <p:nvPr/>
          </p:nvSpPr>
          <p:spPr>
            <a:xfrm flipV="1">
              <a:off x="10884276" y="3482189"/>
              <a:ext cx="215665" cy="217869"/>
            </a:xfrm>
            <a:prstGeom prst="ellipse">
              <a:avLst/>
            </a:prstGeom>
            <a:solidFill>
              <a:srgbClr val="42A6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dirty="0">
                <a:latin typeface="Arial" panose="020B0604020202020204" pitchFamily="34" charset="0"/>
                <a:cs typeface="Arial" panose="020B0604020202020204" pitchFamily="34" charset="0"/>
              </a:endParaRPr>
            </a:p>
          </p:txBody>
        </p:sp>
        <p:grpSp>
          <p:nvGrpSpPr>
            <p:cNvPr id="95" name="Group 94"/>
            <p:cNvGrpSpPr/>
            <p:nvPr/>
          </p:nvGrpSpPr>
          <p:grpSpPr>
            <a:xfrm flipV="1">
              <a:off x="9586417" y="3789112"/>
              <a:ext cx="205571" cy="227911"/>
              <a:chOff x="3286125" y="3024188"/>
              <a:chExt cx="814388" cy="893763"/>
            </a:xfrm>
            <a:solidFill>
              <a:schemeClr val="bg1"/>
            </a:solidFill>
          </p:grpSpPr>
          <p:sp>
            <p:nvSpPr>
              <p:cNvPr id="96" name="Freeform 62"/>
              <p:cNvSpPr>
                <a:spLocks noEditPoints="1"/>
              </p:cNvSpPr>
              <p:nvPr/>
            </p:nvSpPr>
            <p:spPr bwMode="auto">
              <a:xfrm>
                <a:off x="3419475" y="3162301"/>
                <a:ext cx="547688" cy="755650"/>
              </a:xfrm>
              <a:custGeom>
                <a:avLst/>
                <a:gdLst>
                  <a:gd name="T0" fmla="*/ 766 w 2071"/>
                  <a:gd name="T1" fmla="*/ 306 h 2859"/>
                  <a:gd name="T2" fmla="*/ 489 w 2071"/>
                  <a:gd name="T3" fmla="*/ 476 h 2859"/>
                  <a:gd name="T4" fmla="*/ 310 w 2071"/>
                  <a:gd name="T5" fmla="*/ 738 h 2859"/>
                  <a:gd name="T6" fmla="*/ 264 w 2071"/>
                  <a:gd name="T7" fmla="*/ 1056 h 2859"/>
                  <a:gd name="T8" fmla="*/ 320 w 2071"/>
                  <a:gd name="T9" fmla="*/ 1311 h 2859"/>
                  <a:gd name="T10" fmla="*/ 422 w 2071"/>
                  <a:gd name="T11" fmla="*/ 1503 h 2859"/>
                  <a:gd name="T12" fmla="*/ 541 w 2071"/>
                  <a:gd name="T13" fmla="*/ 1681 h 2859"/>
                  <a:gd name="T14" fmla="*/ 615 w 2071"/>
                  <a:gd name="T15" fmla="*/ 1882 h 2859"/>
                  <a:gd name="T16" fmla="*/ 660 w 2071"/>
                  <a:gd name="T17" fmla="*/ 2020 h 2859"/>
                  <a:gd name="T18" fmla="*/ 1374 w 2071"/>
                  <a:gd name="T19" fmla="*/ 2054 h 2859"/>
                  <a:gd name="T20" fmla="*/ 1451 w 2071"/>
                  <a:gd name="T21" fmla="*/ 1953 h 2859"/>
                  <a:gd name="T22" fmla="*/ 1490 w 2071"/>
                  <a:gd name="T23" fmla="*/ 1758 h 2859"/>
                  <a:gd name="T24" fmla="*/ 1603 w 2071"/>
                  <a:gd name="T25" fmla="*/ 1571 h 2859"/>
                  <a:gd name="T26" fmla="*/ 1713 w 2071"/>
                  <a:gd name="T27" fmla="*/ 1393 h 2859"/>
                  <a:gd name="T28" fmla="*/ 1793 w 2071"/>
                  <a:gd name="T29" fmla="*/ 1167 h 2859"/>
                  <a:gd name="T30" fmla="*/ 1797 w 2071"/>
                  <a:gd name="T31" fmla="*/ 863 h 2859"/>
                  <a:gd name="T32" fmla="*/ 1668 w 2071"/>
                  <a:gd name="T33" fmla="*/ 572 h 2859"/>
                  <a:gd name="T34" fmla="*/ 1426 w 2071"/>
                  <a:gd name="T35" fmla="*/ 360 h 2859"/>
                  <a:gd name="T36" fmla="*/ 1106 w 2071"/>
                  <a:gd name="T37" fmla="*/ 264 h 2859"/>
                  <a:gd name="T38" fmla="*/ 1284 w 2071"/>
                  <a:gd name="T39" fmla="*/ 30 h 2859"/>
                  <a:gd name="T40" fmla="*/ 1646 w 2071"/>
                  <a:gd name="T41" fmla="*/ 193 h 2859"/>
                  <a:gd name="T42" fmla="*/ 1916 w 2071"/>
                  <a:gd name="T43" fmla="*/ 471 h 2859"/>
                  <a:gd name="T44" fmla="*/ 2057 w 2071"/>
                  <a:gd name="T45" fmla="*/ 833 h 2859"/>
                  <a:gd name="T46" fmla="*/ 2055 w 2071"/>
                  <a:gd name="T47" fmla="*/ 1191 h 2859"/>
                  <a:gd name="T48" fmla="*/ 1975 w 2071"/>
                  <a:gd name="T49" fmla="*/ 1454 h 2859"/>
                  <a:gd name="T50" fmla="*/ 1864 w 2071"/>
                  <a:gd name="T51" fmla="*/ 1651 h 2859"/>
                  <a:gd name="T52" fmla="*/ 1750 w 2071"/>
                  <a:gd name="T53" fmla="*/ 1822 h 2859"/>
                  <a:gd name="T54" fmla="*/ 1712 w 2071"/>
                  <a:gd name="T55" fmla="*/ 1975 h 2859"/>
                  <a:gd name="T56" fmla="*/ 1605 w 2071"/>
                  <a:gd name="T57" fmla="*/ 2195 h 2859"/>
                  <a:gd name="T58" fmla="*/ 1518 w 2071"/>
                  <a:gd name="T59" fmla="*/ 2343 h 2859"/>
                  <a:gd name="T60" fmla="*/ 1511 w 2071"/>
                  <a:gd name="T61" fmla="*/ 2481 h 2859"/>
                  <a:gd name="T62" fmla="*/ 1507 w 2071"/>
                  <a:gd name="T63" fmla="*/ 2544 h 2859"/>
                  <a:gd name="T64" fmla="*/ 1476 w 2071"/>
                  <a:gd name="T65" fmla="*/ 2629 h 2859"/>
                  <a:gd name="T66" fmla="*/ 1368 w 2071"/>
                  <a:gd name="T67" fmla="*/ 2723 h 2859"/>
                  <a:gd name="T68" fmla="*/ 1209 w 2071"/>
                  <a:gd name="T69" fmla="*/ 2838 h 2859"/>
                  <a:gd name="T70" fmla="*/ 909 w 2071"/>
                  <a:gd name="T71" fmla="*/ 2857 h 2859"/>
                  <a:gd name="T72" fmla="*/ 778 w 2071"/>
                  <a:gd name="T73" fmla="*/ 2755 h 2859"/>
                  <a:gd name="T74" fmla="*/ 619 w 2071"/>
                  <a:gd name="T75" fmla="*/ 2661 h 2859"/>
                  <a:gd name="T76" fmla="*/ 567 w 2071"/>
                  <a:gd name="T77" fmla="*/ 2562 h 2859"/>
                  <a:gd name="T78" fmla="*/ 563 w 2071"/>
                  <a:gd name="T79" fmla="*/ 2518 h 2859"/>
                  <a:gd name="T80" fmla="*/ 556 w 2071"/>
                  <a:gd name="T81" fmla="*/ 2400 h 2859"/>
                  <a:gd name="T82" fmla="*/ 549 w 2071"/>
                  <a:gd name="T83" fmla="*/ 2268 h 2859"/>
                  <a:gd name="T84" fmla="*/ 384 w 2071"/>
                  <a:gd name="T85" fmla="*/ 2068 h 2859"/>
                  <a:gd name="T86" fmla="*/ 347 w 2071"/>
                  <a:gd name="T87" fmla="*/ 1878 h 2859"/>
                  <a:gd name="T88" fmla="*/ 252 w 2071"/>
                  <a:gd name="T89" fmla="*/ 1717 h 2859"/>
                  <a:gd name="T90" fmla="*/ 140 w 2071"/>
                  <a:gd name="T91" fmla="*/ 1540 h 2859"/>
                  <a:gd name="T92" fmla="*/ 42 w 2071"/>
                  <a:gd name="T93" fmla="*/ 1305 h 2859"/>
                  <a:gd name="T94" fmla="*/ 0 w 2071"/>
                  <a:gd name="T95" fmla="*/ 994 h 2859"/>
                  <a:gd name="T96" fmla="*/ 81 w 2071"/>
                  <a:gd name="T97" fmla="*/ 608 h 2859"/>
                  <a:gd name="T98" fmla="*/ 304 w 2071"/>
                  <a:gd name="T99" fmla="*/ 292 h 2859"/>
                  <a:gd name="T100" fmla="*/ 633 w 2071"/>
                  <a:gd name="T101" fmla="*/ 79 h 2859"/>
                  <a:gd name="T102" fmla="*/ 1036 w 2071"/>
                  <a:gd name="T103" fmla="*/ 0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1" h="2859">
                    <a:moveTo>
                      <a:pt x="1036" y="260"/>
                    </a:moveTo>
                    <a:lnTo>
                      <a:pt x="965" y="264"/>
                    </a:lnTo>
                    <a:lnTo>
                      <a:pt x="896" y="272"/>
                    </a:lnTo>
                    <a:lnTo>
                      <a:pt x="830" y="287"/>
                    </a:lnTo>
                    <a:lnTo>
                      <a:pt x="766" y="306"/>
                    </a:lnTo>
                    <a:lnTo>
                      <a:pt x="704" y="332"/>
                    </a:lnTo>
                    <a:lnTo>
                      <a:pt x="645" y="361"/>
                    </a:lnTo>
                    <a:lnTo>
                      <a:pt x="589" y="395"/>
                    </a:lnTo>
                    <a:lnTo>
                      <a:pt x="538" y="434"/>
                    </a:lnTo>
                    <a:lnTo>
                      <a:pt x="489" y="476"/>
                    </a:lnTo>
                    <a:lnTo>
                      <a:pt x="444" y="522"/>
                    </a:lnTo>
                    <a:lnTo>
                      <a:pt x="404" y="572"/>
                    </a:lnTo>
                    <a:lnTo>
                      <a:pt x="368" y="625"/>
                    </a:lnTo>
                    <a:lnTo>
                      <a:pt x="337" y="680"/>
                    </a:lnTo>
                    <a:lnTo>
                      <a:pt x="310" y="738"/>
                    </a:lnTo>
                    <a:lnTo>
                      <a:pt x="290" y="800"/>
                    </a:lnTo>
                    <a:lnTo>
                      <a:pt x="275" y="863"/>
                    </a:lnTo>
                    <a:lnTo>
                      <a:pt x="265" y="927"/>
                    </a:lnTo>
                    <a:lnTo>
                      <a:pt x="262" y="994"/>
                    </a:lnTo>
                    <a:lnTo>
                      <a:pt x="264" y="1056"/>
                    </a:lnTo>
                    <a:lnTo>
                      <a:pt x="269" y="1113"/>
                    </a:lnTo>
                    <a:lnTo>
                      <a:pt x="278" y="1167"/>
                    </a:lnTo>
                    <a:lnTo>
                      <a:pt x="290" y="1218"/>
                    </a:lnTo>
                    <a:lnTo>
                      <a:pt x="304" y="1266"/>
                    </a:lnTo>
                    <a:lnTo>
                      <a:pt x="320" y="1311"/>
                    </a:lnTo>
                    <a:lnTo>
                      <a:pt x="338" y="1353"/>
                    </a:lnTo>
                    <a:lnTo>
                      <a:pt x="358" y="1393"/>
                    </a:lnTo>
                    <a:lnTo>
                      <a:pt x="379" y="1432"/>
                    </a:lnTo>
                    <a:lnTo>
                      <a:pt x="401" y="1468"/>
                    </a:lnTo>
                    <a:lnTo>
                      <a:pt x="422" y="1503"/>
                    </a:lnTo>
                    <a:lnTo>
                      <a:pt x="446" y="1537"/>
                    </a:lnTo>
                    <a:lnTo>
                      <a:pt x="467" y="1570"/>
                    </a:lnTo>
                    <a:lnTo>
                      <a:pt x="493" y="1607"/>
                    </a:lnTo>
                    <a:lnTo>
                      <a:pt x="518" y="1644"/>
                    </a:lnTo>
                    <a:lnTo>
                      <a:pt x="541" y="1681"/>
                    </a:lnTo>
                    <a:lnTo>
                      <a:pt x="563" y="1718"/>
                    </a:lnTo>
                    <a:lnTo>
                      <a:pt x="581" y="1758"/>
                    </a:lnTo>
                    <a:lnTo>
                      <a:pt x="596" y="1797"/>
                    </a:lnTo>
                    <a:lnTo>
                      <a:pt x="608" y="1838"/>
                    </a:lnTo>
                    <a:lnTo>
                      <a:pt x="615" y="1882"/>
                    </a:lnTo>
                    <a:lnTo>
                      <a:pt x="617" y="1928"/>
                    </a:lnTo>
                    <a:lnTo>
                      <a:pt x="620" y="1953"/>
                    </a:lnTo>
                    <a:lnTo>
                      <a:pt x="630" y="1977"/>
                    </a:lnTo>
                    <a:lnTo>
                      <a:pt x="643" y="2000"/>
                    </a:lnTo>
                    <a:lnTo>
                      <a:pt x="660" y="2020"/>
                    </a:lnTo>
                    <a:lnTo>
                      <a:pt x="678" y="2038"/>
                    </a:lnTo>
                    <a:lnTo>
                      <a:pt x="697" y="2054"/>
                    </a:lnTo>
                    <a:lnTo>
                      <a:pt x="716" y="2068"/>
                    </a:lnTo>
                    <a:lnTo>
                      <a:pt x="1355" y="2068"/>
                    </a:lnTo>
                    <a:lnTo>
                      <a:pt x="1374" y="2054"/>
                    </a:lnTo>
                    <a:lnTo>
                      <a:pt x="1393" y="2038"/>
                    </a:lnTo>
                    <a:lnTo>
                      <a:pt x="1412" y="2020"/>
                    </a:lnTo>
                    <a:lnTo>
                      <a:pt x="1428" y="2000"/>
                    </a:lnTo>
                    <a:lnTo>
                      <a:pt x="1441" y="1977"/>
                    </a:lnTo>
                    <a:lnTo>
                      <a:pt x="1451" y="1953"/>
                    </a:lnTo>
                    <a:lnTo>
                      <a:pt x="1454" y="1928"/>
                    </a:lnTo>
                    <a:lnTo>
                      <a:pt x="1456" y="1882"/>
                    </a:lnTo>
                    <a:lnTo>
                      <a:pt x="1463" y="1838"/>
                    </a:lnTo>
                    <a:lnTo>
                      <a:pt x="1475" y="1797"/>
                    </a:lnTo>
                    <a:lnTo>
                      <a:pt x="1490" y="1758"/>
                    </a:lnTo>
                    <a:lnTo>
                      <a:pt x="1508" y="1719"/>
                    </a:lnTo>
                    <a:lnTo>
                      <a:pt x="1530" y="1681"/>
                    </a:lnTo>
                    <a:lnTo>
                      <a:pt x="1552" y="1644"/>
                    </a:lnTo>
                    <a:lnTo>
                      <a:pt x="1577" y="1608"/>
                    </a:lnTo>
                    <a:lnTo>
                      <a:pt x="1603" y="1571"/>
                    </a:lnTo>
                    <a:lnTo>
                      <a:pt x="1625" y="1538"/>
                    </a:lnTo>
                    <a:lnTo>
                      <a:pt x="1648" y="1504"/>
                    </a:lnTo>
                    <a:lnTo>
                      <a:pt x="1670" y="1469"/>
                    </a:lnTo>
                    <a:lnTo>
                      <a:pt x="1692" y="1432"/>
                    </a:lnTo>
                    <a:lnTo>
                      <a:pt x="1713" y="1393"/>
                    </a:lnTo>
                    <a:lnTo>
                      <a:pt x="1733" y="1353"/>
                    </a:lnTo>
                    <a:lnTo>
                      <a:pt x="1751" y="1311"/>
                    </a:lnTo>
                    <a:lnTo>
                      <a:pt x="1767" y="1266"/>
                    </a:lnTo>
                    <a:lnTo>
                      <a:pt x="1781" y="1218"/>
                    </a:lnTo>
                    <a:lnTo>
                      <a:pt x="1793" y="1167"/>
                    </a:lnTo>
                    <a:lnTo>
                      <a:pt x="1802" y="1113"/>
                    </a:lnTo>
                    <a:lnTo>
                      <a:pt x="1807" y="1056"/>
                    </a:lnTo>
                    <a:lnTo>
                      <a:pt x="1809" y="994"/>
                    </a:lnTo>
                    <a:lnTo>
                      <a:pt x="1806" y="927"/>
                    </a:lnTo>
                    <a:lnTo>
                      <a:pt x="1797" y="863"/>
                    </a:lnTo>
                    <a:lnTo>
                      <a:pt x="1781" y="799"/>
                    </a:lnTo>
                    <a:lnTo>
                      <a:pt x="1761" y="738"/>
                    </a:lnTo>
                    <a:lnTo>
                      <a:pt x="1735" y="680"/>
                    </a:lnTo>
                    <a:lnTo>
                      <a:pt x="1703" y="624"/>
                    </a:lnTo>
                    <a:lnTo>
                      <a:pt x="1668" y="572"/>
                    </a:lnTo>
                    <a:lnTo>
                      <a:pt x="1627" y="522"/>
                    </a:lnTo>
                    <a:lnTo>
                      <a:pt x="1582" y="476"/>
                    </a:lnTo>
                    <a:lnTo>
                      <a:pt x="1534" y="434"/>
                    </a:lnTo>
                    <a:lnTo>
                      <a:pt x="1482" y="394"/>
                    </a:lnTo>
                    <a:lnTo>
                      <a:pt x="1426" y="360"/>
                    </a:lnTo>
                    <a:lnTo>
                      <a:pt x="1367" y="332"/>
                    </a:lnTo>
                    <a:lnTo>
                      <a:pt x="1305" y="306"/>
                    </a:lnTo>
                    <a:lnTo>
                      <a:pt x="1241" y="287"/>
                    </a:lnTo>
                    <a:lnTo>
                      <a:pt x="1175" y="272"/>
                    </a:lnTo>
                    <a:lnTo>
                      <a:pt x="1106" y="264"/>
                    </a:lnTo>
                    <a:lnTo>
                      <a:pt x="1036" y="260"/>
                    </a:lnTo>
                    <a:close/>
                    <a:moveTo>
                      <a:pt x="1036" y="0"/>
                    </a:moveTo>
                    <a:lnTo>
                      <a:pt x="1120" y="4"/>
                    </a:lnTo>
                    <a:lnTo>
                      <a:pt x="1204" y="14"/>
                    </a:lnTo>
                    <a:lnTo>
                      <a:pt x="1284" y="30"/>
                    </a:lnTo>
                    <a:lnTo>
                      <a:pt x="1363" y="51"/>
                    </a:lnTo>
                    <a:lnTo>
                      <a:pt x="1438" y="79"/>
                    </a:lnTo>
                    <a:lnTo>
                      <a:pt x="1511" y="112"/>
                    </a:lnTo>
                    <a:lnTo>
                      <a:pt x="1580" y="150"/>
                    </a:lnTo>
                    <a:lnTo>
                      <a:pt x="1646" y="193"/>
                    </a:lnTo>
                    <a:lnTo>
                      <a:pt x="1709" y="240"/>
                    </a:lnTo>
                    <a:lnTo>
                      <a:pt x="1767" y="292"/>
                    </a:lnTo>
                    <a:lnTo>
                      <a:pt x="1821" y="348"/>
                    </a:lnTo>
                    <a:lnTo>
                      <a:pt x="1871" y="408"/>
                    </a:lnTo>
                    <a:lnTo>
                      <a:pt x="1916" y="471"/>
                    </a:lnTo>
                    <a:lnTo>
                      <a:pt x="1956" y="538"/>
                    </a:lnTo>
                    <a:lnTo>
                      <a:pt x="1990" y="608"/>
                    </a:lnTo>
                    <a:lnTo>
                      <a:pt x="2018" y="681"/>
                    </a:lnTo>
                    <a:lnTo>
                      <a:pt x="2041" y="755"/>
                    </a:lnTo>
                    <a:lnTo>
                      <a:pt x="2057" y="833"/>
                    </a:lnTo>
                    <a:lnTo>
                      <a:pt x="2068" y="912"/>
                    </a:lnTo>
                    <a:lnTo>
                      <a:pt x="2071" y="994"/>
                    </a:lnTo>
                    <a:lnTo>
                      <a:pt x="2069" y="1063"/>
                    </a:lnTo>
                    <a:lnTo>
                      <a:pt x="2064" y="1129"/>
                    </a:lnTo>
                    <a:lnTo>
                      <a:pt x="2055" y="1191"/>
                    </a:lnTo>
                    <a:lnTo>
                      <a:pt x="2043" y="1250"/>
                    </a:lnTo>
                    <a:lnTo>
                      <a:pt x="2029" y="1305"/>
                    </a:lnTo>
                    <a:lnTo>
                      <a:pt x="2013" y="1357"/>
                    </a:lnTo>
                    <a:lnTo>
                      <a:pt x="1994" y="1407"/>
                    </a:lnTo>
                    <a:lnTo>
                      <a:pt x="1975" y="1454"/>
                    </a:lnTo>
                    <a:lnTo>
                      <a:pt x="1954" y="1497"/>
                    </a:lnTo>
                    <a:lnTo>
                      <a:pt x="1932" y="1539"/>
                    </a:lnTo>
                    <a:lnTo>
                      <a:pt x="1909" y="1579"/>
                    </a:lnTo>
                    <a:lnTo>
                      <a:pt x="1886" y="1616"/>
                    </a:lnTo>
                    <a:lnTo>
                      <a:pt x="1864" y="1651"/>
                    </a:lnTo>
                    <a:lnTo>
                      <a:pt x="1841" y="1684"/>
                    </a:lnTo>
                    <a:lnTo>
                      <a:pt x="1819" y="1716"/>
                    </a:lnTo>
                    <a:lnTo>
                      <a:pt x="1793" y="1756"/>
                    </a:lnTo>
                    <a:lnTo>
                      <a:pt x="1769" y="1791"/>
                    </a:lnTo>
                    <a:lnTo>
                      <a:pt x="1750" y="1822"/>
                    </a:lnTo>
                    <a:lnTo>
                      <a:pt x="1735" y="1851"/>
                    </a:lnTo>
                    <a:lnTo>
                      <a:pt x="1725" y="1878"/>
                    </a:lnTo>
                    <a:lnTo>
                      <a:pt x="1717" y="1903"/>
                    </a:lnTo>
                    <a:lnTo>
                      <a:pt x="1715" y="1928"/>
                    </a:lnTo>
                    <a:lnTo>
                      <a:pt x="1712" y="1975"/>
                    </a:lnTo>
                    <a:lnTo>
                      <a:pt x="1702" y="2022"/>
                    </a:lnTo>
                    <a:lnTo>
                      <a:pt x="1687" y="2068"/>
                    </a:lnTo>
                    <a:lnTo>
                      <a:pt x="1665" y="2112"/>
                    </a:lnTo>
                    <a:lnTo>
                      <a:pt x="1638" y="2155"/>
                    </a:lnTo>
                    <a:lnTo>
                      <a:pt x="1605" y="2195"/>
                    </a:lnTo>
                    <a:lnTo>
                      <a:pt x="1566" y="2233"/>
                    </a:lnTo>
                    <a:lnTo>
                      <a:pt x="1522" y="2268"/>
                    </a:lnTo>
                    <a:lnTo>
                      <a:pt x="1521" y="2290"/>
                    </a:lnTo>
                    <a:lnTo>
                      <a:pt x="1520" y="2315"/>
                    </a:lnTo>
                    <a:lnTo>
                      <a:pt x="1518" y="2343"/>
                    </a:lnTo>
                    <a:lnTo>
                      <a:pt x="1517" y="2371"/>
                    </a:lnTo>
                    <a:lnTo>
                      <a:pt x="1515" y="2400"/>
                    </a:lnTo>
                    <a:lnTo>
                      <a:pt x="1514" y="2429"/>
                    </a:lnTo>
                    <a:lnTo>
                      <a:pt x="1512" y="2456"/>
                    </a:lnTo>
                    <a:lnTo>
                      <a:pt x="1511" y="2481"/>
                    </a:lnTo>
                    <a:lnTo>
                      <a:pt x="1509" y="2501"/>
                    </a:lnTo>
                    <a:lnTo>
                      <a:pt x="1508" y="2518"/>
                    </a:lnTo>
                    <a:lnTo>
                      <a:pt x="1508" y="2529"/>
                    </a:lnTo>
                    <a:lnTo>
                      <a:pt x="1507" y="2532"/>
                    </a:lnTo>
                    <a:lnTo>
                      <a:pt x="1507" y="2544"/>
                    </a:lnTo>
                    <a:lnTo>
                      <a:pt x="1505" y="2559"/>
                    </a:lnTo>
                    <a:lnTo>
                      <a:pt x="1501" y="2575"/>
                    </a:lnTo>
                    <a:lnTo>
                      <a:pt x="1496" y="2592"/>
                    </a:lnTo>
                    <a:lnTo>
                      <a:pt x="1487" y="2611"/>
                    </a:lnTo>
                    <a:lnTo>
                      <a:pt x="1476" y="2629"/>
                    </a:lnTo>
                    <a:lnTo>
                      <a:pt x="1462" y="2649"/>
                    </a:lnTo>
                    <a:lnTo>
                      <a:pt x="1445" y="2669"/>
                    </a:lnTo>
                    <a:lnTo>
                      <a:pt x="1424" y="2687"/>
                    </a:lnTo>
                    <a:lnTo>
                      <a:pt x="1398" y="2706"/>
                    </a:lnTo>
                    <a:lnTo>
                      <a:pt x="1368" y="2723"/>
                    </a:lnTo>
                    <a:lnTo>
                      <a:pt x="1334" y="2740"/>
                    </a:lnTo>
                    <a:lnTo>
                      <a:pt x="1293" y="2755"/>
                    </a:lnTo>
                    <a:lnTo>
                      <a:pt x="1270" y="2784"/>
                    </a:lnTo>
                    <a:lnTo>
                      <a:pt x="1241" y="2812"/>
                    </a:lnTo>
                    <a:lnTo>
                      <a:pt x="1209" y="2838"/>
                    </a:lnTo>
                    <a:lnTo>
                      <a:pt x="1186" y="2849"/>
                    </a:lnTo>
                    <a:lnTo>
                      <a:pt x="1162" y="2857"/>
                    </a:lnTo>
                    <a:lnTo>
                      <a:pt x="1136" y="2859"/>
                    </a:lnTo>
                    <a:lnTo>
                      <a:pt x="935" y="2859"/>
                    </a:lnTo>
                    <a:lnTo>
                      <a:pt x="909" y="2857"/>
                    </a:lnTo>
                    <a:lnTo>
                      <a:pt x="885" y="2849"/>
                    </a:lnTo>
                    <a:lnTo>
                      <a:pt x="862" y="2838"/>
                    </a:lnTo>
                    <a:lnTo>
                      <a:pt x="830" y="2812"/>
                    </a:lnTo>
                    <a:lnTo>
                      <a:pt x="801" y="2784"/>
                    </a:lnTo>
                    <a:lnTo>
                      <a:pt x="778" y="2755"/>
                    </a:lnTo>
                    <a:lnTo>
                      <a:pt x="735" y="2738"/>
                    </a:lnTo>
                    <a:lnTo>
                      <a:pt x="699" y="2721"/>
                    </a:lnTo>
                    <a:lnTo>
                      <a:pt x="666" y="2702"/>
                    </a:lnTo>
                    <a:lnTo>
                      <a:pt x="641" y="2681"/>
                    </a:lnTo>
                    <a:lnTo>
                      <a:pt x="619" y="2661"/>
                    </a:lnTo>
                    <a:lnTo>
                      <a:pt x="602" y="2640"/>
                    </a:lnTo>
                    <a:lnTo>
                      <a:pt x="589" y="2620"/>
                    </a:lnTo>
                    <a:lnTo>
                      <a:pt x="579" y="2600"/>
                    </a:lnTo>
                    <a:lnTo>
                      <a:pt x="572" y="2581"/>
                    </a:lnTo>
                    <a:lnTo>
                      <a:pt x="567" y="2562"/>
                    </a:lnTo>
                    <a:lnTo>
                      <a:pt x="565" y="2547"/>
                    </a:lnTo>
                    <a:lnTo>
                      <a:pt x="564" y="2532"/>
                    </a:lnTo>
                    <a:lnTo>
                      <a:pt x="564" y="2532"/>
                    </a:lnTo>
                    <a:lnTo>
                      <a:pt x="564" y="2529"/>
                    </a:lnTo>
                    <a:lnTo>
                      <a:pt x="563" y="2518"/>
                    </a:lnTo>
                    <a:lnTo>
                      <a:pt x="562" y="2501"/>
                    </a:lnTo>
                    <a:lnTo>
                      <a:pt x="560" y="2481"/>
                    </a:lnTo>
                    <a:lnTo>
                      <a:pt x="559" y="2456"/>
                    </a:lnTo>
                    <a:lnTo>
                      <a:pt x="557" y="2429"/>
                    </a:lnTo>
                    <a:lnTo>
                      <a:pt x="556" y="2400"/>
                    </a:lnTo>
                    <a:lnTo>
                      <a:pt x="554" y="2371"/>
                    </a:lnTo>
                    <a:lnTo>
                      <a:pt x="553" y="2343"/>
                    </a:lnTo>
                    <a:lnTo>
                      <a:pt x="551" y="2315"/>
                    </a:lnTo>
                    <a:lnTo>
                      <a:pt x="550" y="2290"/>
                    </a:lnTo>
                    <a:lnTo>
                      <a:pt x="549" y="2268"/>
                    </a:lnTo>
                    <a:lnTo>
                      <a:pt x="505" y="2233"/>
                    </a:lnTo>
                    <a:lnTo>
                      <a:pt x="466" y="2195"/>
                    </a:lnTo>
                    <a:lnTo>
                      <a:pt x="433" y="2155"/>
                    </a:lnTo>
                    <a:lnTo>
                      <a:pt x="406" y="2112"/>
                    </a:lnTo>
                    <a:lnTo>
                      <a:pt x="384" y="2068"/>
                    </a:lnTo>
                    <a:lnTo>
                      <a:pt x="369" y="2022"/>
                    </a:lnTo>
                    <a:lnTo>
                      <a:pt x="359" y="1975"/>
                    </a:lnTo>
                    <a:lnTo>
                      <a:pt x="356" y="1928"/>
                    </a:lnTo>
                    <a:lnTo>
                      <a:pt x="354" y="1903"/>
                    </a:lnTo>
                    <a:lnTo>
                      <a:pt x="347" y="1878"/>
                    </a:lnTo>
                    <a:lnTo>
                      <a:pt x="336" y="1851"/>
                    </a:lnTo>
                    <a:lnTo>
                      <a:pt x="321" y="1822"/>
                    </a:lnTo>
                    <a:lnTo>
                      <a:pt x="302" y="1791"/>
                    </a:lnTo>
                    <a:lnTo>
                      <a:pt x="279" y="1756"/>
                    </a:lnTo>
                    <a:lnTo>
                      <a:pt x="252" y="1717"/>
                    </a:lnTo>
                    <a:lnTo>
                      <a:pt x="231" y="1685"/>
                    </a:lnTo>
                    <a:lnTo>
                      <a:pt x="208" y="1651"/>
                    </a:lnTo>
                    <a:lnTo>
                      <a:pt x="185" y="1616"/>
                    </a:lnTo>
                    <a:lnTo>
                      <a:pt x="162" y="1579"/>
                    </a:lnTo>
                    <a:lnTo>
                      <a:pt x="140" y="1540"/>
                    </a:lnTo>
                    <a:lnTo>
                      <a:pt x="118" y="1497"/>
                    </a:lnTo>
                    <a:lnTo>
                      <a:pt x="96" y="1454"/>
                    </a:lnTo>
                    <a:lnTo>
                      <a:pt x="77" y="1407"/>
                    </a:lnTo>
                    <a:lnTo>
                      <a:pt x="58" y="1357"/>
                    </a:lnTo>
                    <a:lnTo>
                      <a:pt x="42" y="1305"/>
                    </a:lnTo>
                    <a:lnTo>
                      <a:pt x="28" y="1250"/>
                    </a:lnTo>
                    <a:lnTo>
                      <a:pt x="16" y="1191"/>
                    </a:lnTo>
                    <a:lnTo>
                      <a:pt x="7" y="1129"/>
                    </a:lnTo>
                    <a:lnTo>
                      <a:pt x="2" y="1063"/>
                    </a:lnTo>
                    <a:lnTo>
                      <a:pt x="0" y="994"/>
                    </a:lnTo>
                    <a:lnTo>
                      <a:pt x="3" y="912"/>
                    </a:lnTo>
                    <a:lnTo>
                      <a:pt x="14" y="833"/>
                    </a:lnTo>
                    <a:lnTo>
                      <a:pt x="30" y="755"/>
                    </a:lnTo>
                    <a:lnTo>
                      <a:pt x="53" y="681"/>
                    </a:lnTo>
                    <a:lnTo>
                      <a:pt x="81" y="608"/>
                    </a:lnTo>
                    <a:lnTo>
                      <a:pt x="115" y="538"/>
                    </a:lnTo>
                    <a:lnTo>
                      <a:pt x="155" y="471"/>
                    </a:lnTo>
                    <a:lnTo>
                      <a:pt x="200" y="408"/>
                    </a:lnTo>
                    <a:lnTo>
                      <a:pt x="250" y="348"/>
                    </a:lnTo>
                    <a:lnTo>
                      <a:pt x="304" y="292"/>
                    </a:lnTo>
                    <a:lnTo>
                      <a:pt x="363" y="240"/>
                    </a:lnTo>
                    <a:lnTo>
                      <a:pt x="425" y="193"/>
                    </a:lnTo>
                    <a:lnTo>
                      <a:pt x="491" y="150"/>
                    </a:lnTo>
                    <a:lnTo>
                      <a:pt x="560" y="112"/>
                    </a:lnTo>
                    <a:lnTo>
                      <a:pt x="633" y="79"/>
                    </a:lnTo>
                    <a:lnTo>
                      <a:pt x="709" y="51"/>
                    </a:lnTo>
                    <a:lnTo>
                      <a:pt x="787" y="30"/>
                    </a:lnTo>
                    <a:lnTo>
                      <a:pt x="868" y="14"/>
                    </a:lnTo>
                    <a:lnTo>
                      <a:pt x="951" y="4"/>
                    </a:lnTo>
                    <a:lnTo>
                      <a:pt x="1036"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97" name="Freeform 63"/>
              <p:cNvSpPr>
                <a:spLocks/>
              </p:cNvSpPr>
              <p:nvPr/>
            </p:nvSpPr>
            <p:spPr bwMode="auto">
              <a:xfrm>
                <a:off x="3676650" y="3024188"/>
                <a:ext cx="33338" cy="85725"/>
              </a:xfrm>
              <a:custGeom>
                <a:avLst/>
                <a:gdLst>
                  <a:gd name="T0" fmla="*/ 66 w 131"/>
                  <a:gd name="T1" fmla="*/ 0 h 324"/>
                  <a:gd name="T2" fmla="*/ 66 w 131"/>
                  <a:gd name="T3" fmla="*/ 0 h 324"/>
                  <a:gd name="T4" fmla="*/ 83 w 131"/>
                  <a:gd name="T5" fmla="*/ 2 h 324"/>
                  <a:gd name="T6" fmla="*/ 99 w 131"/>
                  <a:gd name="T7" fmla="*/ 9 h 324"/>
                  <a:gd name="T8" fmla="*/ 112 w 131"/>
                  <a:gd name="T9" fmla="*/ 19 h 324"/>
                  <a:gd name="T10" fmla="*/ 122 w 131"/>
                  <a:gd name="T11" fmla="*/ 32 h 324"/>
                  <a:gd name="T12" fmla="*/ 129 w 131"/>
                  <a:gd name="T13" fmla="*/ 48 h 324"/>
                  <a:gd name="T14" fmla="*/ 131 w 131"/>
                  <a:gd name="T15" fmla="*/ 65 h 324"/>
                  <a:gd name="T16" fmla="*/ 131 w 131"/>
                  <a:gd name="T17" fmla="*/ 259 h 324"/>
                  <a:gd name="T18" fmla="*/ 129 w 131"/>
                  <a:gd name="T19" fmla="*/ 277 h 324"/>
                  <a:gd name="T20" fmla="*/ 122 w 131"/>
                  <a:gd name="T21" fmla="*/ 292 h 324"/>
                  <a:gd name="T22" fmla="*/ 112 w 131"/>
                  <a:gd name="T23" fmla="*/ 306 h 324"/>
                  <a:gd name="T24" fmla="*/ 99 w 131"/>
                  <a:gd name="T25" fmla="*/ 315 h 324"/>
                  <a:gd name="T26" fmla="*/ 83 w 131"/>
                  <a:gd name="T27" fmla="*/ 322 h 324"/>
                  <a:gd name="T28" fmla="*/ 66 w 131"/>
                  <a:gd name="T29" fmla="*/ 324 h 324"/>
                  <a:gd name="T30" fmla="*/ 48 w 131"/>
                  <a:gd name="T31" fmla="*/ 322 h 324"/>
                  <a:gd name="T32" fmla="*/ 32 w 131"/>
                  <a:gd name="T33" fmla="*/ 315 h 324"/>
                  <a:gd name="T34" fmla="*/ 20 w 131"/>
                  <a:gd name="T35" fmla="*/ 306 h 324"/>
                  <a:gd name="T36" fmla="*/ 9 w 131"/>
                  <a:gd name="T37" fmla="*/ 292 h 324"/>
                  <a:gd name="T38" fmla="*/ 2 w 131"/>
                  <a:gd name="T39" fmla="*/ 277 h 324"/>
                  <a:gd name="T40" fmla="*/ 0 w 131"/>
                  <a:gd name="T41" fmla="*/ 259 h 324"/>
                  <a:gd name="T42" fmla="*/ 0 w 131"/>
                  <a:gd name="T43" fmla="*/ 65 h 324"/>
                  <a:gd name="T44" fmla="*/ 2 w 131"/>
                  <a:gd name="T45" fmla="*/ 48 h 324"/>
                  <a:gd name="T46" fmla="*/ 9 w 131"/>
                  <a:gd name="T47" fmla="*/ 32 h 324"/>
                  <a:gd name="T48" fmla="*/ 20 w 131"/>
                  <a:gd name="T49" fmla="*/ 19 h 324"/>
                  <a:gd name="T50" fmla="*/ 32 w 131"/>
                  <a:gd name="T51" fmla="*/ 9 h 324"/>
                  <a:gd name="T52" fmla="*/ 48 w 131"/>
                  <a:gd name="T53" fmla="*/ 2 h 324"/>
                  <a:gd name="T54" fmla="*/ 66 w 131"/>
                  <a:gd name="T5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 h="324">
                    <a:moveTo>
                      <a:pt x="66" y="0"/>
                    </a:moveTo>
                    <a:lnTo>
                      <a:pt x="66" y="0"/>
                    </a:lnTo>
                    <a:lnTo>
                      <a:pt x="83" y="2"/>
                    </a:lnTo>
                    <a:lnTo>
                      <a:pt x="99" y="9"/>
                    </a:lnTo>
                    <a:lnTo>
                      <a:pt x="112" y="19"/>
                    </a:lnTo>
                    <a:lnTo>
                      <a:pt x="122" y="32"/>
                    </a:lnTo>
                    <a:lnTo>
                      <a:pt x="129" y="48"/>
                    </a:lnTo>
                    <a:lnTo>
                      <a:pt x="131" y="65"/>
                    </a:lnTo>
                    <a:lnTo>
                      <a:pt x="131" y="259"/>
                    </a:lnTo>
                    <a:lnTo>
                      <a:pt x="129" y="277"/>
                    </a:lnTo>
                    <a:lnTo>
                      <a:pt x="122" y="292"/>
                    </a:lnTo>
                    <a:lnTo>
                      <a:pt x="112" y="306"/>
                    </a:lnTo>
                    <a:lnTo>
                      <a:pt x="99" y="315"/>
                    </a:lnTo>
                    <a:lnTo>
                      <a:pt x="83" y="322"/>
                    </a:lnTo>
                    <a:lnTo>
                      <a:pt x="66" y="324"/>
                    </a:lnTo>
                    <a:lnTo>
                      <a:pt x="48" y="322"/>
                    </a:lnTo>
                    <a:lnTo>
                      <a:pt x="32" y="315"/>
                    </a:lnTo>
                    <a:lnTo>
                      <a:pt x="20" y="306"/>
                    </a:lnTo>
                    <a:lnTo>
                      <a:pt x="9" y="292"/>
                    </a:lnTo>
                    <a:lnTo>
                      <a:pt x="2" y="277"/>
                    </a:lnTo>
                    <a:lnTo>
                      <a:pt x="0" y="259"/>
                    </a:lnTo>
                    <a:lnTo>
                      <a:pt x="0" y="65"/>
                    </a:lnTo>
                    <a:lnTo>
                      <a:pt x="2" y="48"/>
                    </a:lnTo>
                    <a:lnTo>
                      <a:pt x="9" y="32"/>
                    </a:lnTo>
                    <a:lnTo>
                      <a:pt x="20" y="19"/>
                    </a:lnTo>
                    <a:lnTo>
                      <a:pt x="32" y="9"/>
                    </a:lnTo>
                    <a:lnTo>
                      <a:pt x="48" y="2"/>
                    </a:lnTo>
                    <a:lnTo>
                      <a:pt x="66"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98" name="Freeform 64"/>
              <p:cNvSpPr>
                <a:spLocks/>
              </p:cNvSpPr>
              <p:nvPr/>
            </p:nvSpPr>
            <p:spPr bwMode="auto">
              <a:xfrm>
                <a:off x="3481388" y="3076576"/>
                <a:ext cx="60325" cy="77788"/>
              </a:xfrm>
              <a:custGeom>
                <a:avLst/>
                <a:gdLst>
                  <a:gd name="T0" fmla="*/ 65 w 229"/>
                  <a:gd name="T1" fmla="*/ 0 h 300"/>
                  <a:gd name="T2" fmla="*/ 82 w 229"/>
                  <a:gd name="T3" fmla="*/ 3 h 300"/>
                  <a:gd name="T4" fmla="*/ 97 w 229"/>
                  <a:gd name="T5" fmla="*/ 9 h 300"/>
                  <a:gd name="T6" fmla="*/ 111 w 229"/>
                  <a:gd name="T7" fmla="*/ 20 h 300"/>
                  <a:gd name="T8" fmla="*/ 122 w 229"/>
                  <a:gd name="T9" fmla="*/ 33 h 300"/>
                  <a:gd name="T10" fmla="*/ 220 w 229"/>
                  <a:gd name="T11" fmla="*/ 202 h 300"/>
                  <a:gd name="T12" fmla="*/ 227 w 229"/>
                  <a:gd name="T13" fmla="*/ 218 h 300"/>
                  <a:gd name="T14" fmla="*/ 229 w 229"/>
                  <a:gd name="T15" fmla="*/ 235 h 300"/>
                  <a:gd name="T16" fmla="*/ 227 w 229"/>
                  <a:gd name="T17" fmla="*/ 251 h 300"/>
                  <a:gd name="T18" fmla="*/ 220 w 229"/>
                  <a:gd name="T19" fmla="*/ 267 h 300"/>
                  <a:gd name="T20" fmla="*/ 211 w 229"/>
                  <a:gd name="T21" fmla="*/ 281 h 300"/>
                  <a:gd name="T22" fmla="*/ 197 w 229"/>
                  <a:gd name="T23" fmla="*/ 291 h 300"/>
                  <a:gd name="T24" fmla="*/ 181 w 229"/>
                  <a:gd name="T25" fmla="*/ 298 h 300"/>
                  <a:gd name="T26" fmla="*/ 164 w 229"/>
                  <a:gd name="T27" fmla="*/ 300 h 300"/>
                  <a:gd name="T28" fmla="*/ 147 w 229"/>
                  <a:gd name="T29" fmla="*/ 298 h 300"/>
                  <a:gd name="T30" fmla="*/ 132 w 229"/>
                  <a:gd name="T31" fmla="*/ 291 h 300"/>
                  <a:gd name="T32" fmla="*/ 118 w 229"/>
                  <a:gd name="T33" fmla="*/ 281 h 300"/>
                  <a:gd name="T34" fmla="*/ 107 w 229"/>
                  <a:gd name="T35" fmla="*/ 267 h 300"/>
                  <a:gd name="T36" fmla="*/ 9 w 229"/>
                  <a:gd name="T37" fmla="*/ 98 h 300"/>
                  <a:gd name="T38" fmla="*/ 2 w 229"/>
                  <a:gd name="T39" fmla="*/ 82 h 300"/>
                  <a:gd name="T40" fmla="*/ 0 w 229"/>
                  <a:gd name="T41" fmla="*/ 65 h 300"/>
                  <a:gd name="T42" fmla="*/ 2 w 229"/>
                  <a:gd name="T43" fmla="*/ 49 h 300"/>
                  <a:gd name="T44" fmla="*/ 9 w 229"/>
                  <a:gd name="T45" fmla="*/ 33 h 300"/>
                  <a:gd name="T46" fmla="*/ 19 w 229"/>
                  <a:gd name="T47" fmla="*/ 21 h 300"/>
                  <a:gd name="T48" fmla="*/ 32 w 229"/>
                  <a:gd name="T49" fmla="*/ 10 h 300"/>
                  <a:gd name="T50" fmla="*/ 49 w 229"/>
                  <a:gd name="T51" fmla="*/ 3 h 300"/>
                  <a:gd name="T52" fmla="*/ 65 w 229"/>
                  <a:gd name="T5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300">
                    <a:moveTo>
                      <a:pt x="65" y="0"/>
                    </a:moveTo>
                    <a:lnTo>
                      <a:pt x="82" y="3"/>
                    </a:lnTo>
                    <a:lnTo>
                      <a:pt x="97" y="9"/>
                    </a:lnTo>
                    <a:lnTo>
                      <a:pt x="111" y="20"/>
                    </a:lnTo>
                    <a:lnTo>
                      <a:pt x="122" y="33"/>
                    </a:lnTo>
                    <a:lnTo>
                      <a:pt x="220" y="202"/>
                    </a:lnTo>
                    <a:lnTo>
                      <a:pt x="227" y="218"/>
                    </a:lnTo>
                    <a:lnTo>
                      <a:pt x="229" y="235"/>
                    </a:lnTo>
                    <a:lnTo>
                      <a:pt x="227" y="251"/>
                    </a:lnTo>
                    <a:lnTo>
                      <a:pt x="220" y="267"/>
                    </a:lnTo>
                    <a:lnTo>
                      <a:pt x="211" y="281"/>
                    </a:lnTo>
                    <a:lnTo>
                      <a:pt x="197" y="291"/>
                    </a:lnTo>
                    <a:lnTo>
                      <a:pt x="181" y="298"/>
                    </a:lnTo>
                    <a:lnTo>
                      <a:pt x="164" y="300"/>
                    </a:lnTo>
                    <a:lnTo>
                      <a:pt x="147" y="298"/>
                    </a:lnTo>
                    <a:lnTo>
                      <a:pt x="132" y="291"/>
                    </a:lnTo>
                    <a:lnTo>
                      <a:pt x="118" y="281"/>
                    </a:lnTo>
                    <a:lnTo>
                      <a:pt x="107" y="267"/>
                    </a:lnTo>
                    <a:lnTo>
                      <a:pt x="9" y="98"/>
                    </a:lnTo>
                    <a:lnTo>
                      <a:pt x="2" y="82"/>
                    </a:lnTo>
                    <a:lnTo>
                      <a:pt x="0" y="65"/>
                    </a:lnTo>
                    <a:lnTo>
                      <a:pt x="2" y="49"/>
                    </a:lnTo>
                    <a:lnTo>
                      <a:pt x="9" y="33"/>
                    </a:lnTo>
                    <a:lnTo>
                      <a:pt x="19" y="21"/>
                    </a:lnTo>
                    <a:lnTo>
                      <a:pt x="32" y="10"/>
                    </a:lnTo>
                    <a:lnTo>
                      <a:pt x="49"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99" name="Freeform 65"/>
              <p:cNvSpPr>
                <a:spLocks/>
              </p:cNvSpPr>
              <p:nvPr/>
            </p:nvSpPr>
            <p:spPr bwMode="auto">
              <a:xfrm>
                <a:off x="3338513" y="3217863"/>
                <a:ext cx="79375" cy="60325"/>
              </a:xfrm>
              <a:custGeom>
                <a:avLst/>
                <a:gdLst>
                  <a:gd name="T0" fmla="*/ 65 w 301"/>
                  <a:gd name="T1" fmla="*/ 0 h 227"/>
                  <a:gd name="T2" fmla="*/ 81 w 301"/>
                  <a:gd name="T3" fmla="*/ 2 h 227"/>
                  <a:gd name="T4" fmla="*/ 98 w 301"/>
                  <a:gd name="T5" fmla="*/ 8 h 227"/>
                  <a:gd name="T6" fmla="*/ 268 w 301"/>
                  <a:gd name="T7" fmla="*/ 105 h 227"/>
                  <a:gd name="T8" fmla="*/ 282 w 301"/>
                  <a:gd name="T9" fmla="*/ 116 h 227"/>
                  <a:gd name="T10" fmla="*/ 292 w 301"/>
                  <a:gd name="T11" fmla="*/ 129 h 227"/>
                  <a:gd name="T12" fmla="*/ 298 w 301"/>
                  <a:gd name="T13" fmla="*/ 145 h 227"/>
                  <a:gd name="T14" fmla="*/ 301 w 301"/>
                  <a:gd name="T15" fmla="*/ 161 h 227"/>
                  <a:gd name="T16" fmla="*/ 298 w 301"/>
                  <a:gd name="T17" fmla="*/ 178 h 227"/>
                  <a:gd name="T18" fmla="*/ 292 w 301"/>
                  <a:gd name="T19" fmla="*/ 194 h 227"/>
                  <a:gd name="T20" fmla="*/ 281 w 301"/>
                  <a:gd name="T21" fmla="*/ 208 h 227"/>
                  <a:gd name="T22" fmla="*/ 267 w 301"/>
                  <a:gd name="T23" fmla="*/ 218 h 227"/>
                  <a:gd name="T24" fmla="*/ 251 w 301"/>
                  <a:gd name="T25" fmla="*/ 225 h 227"/>
                  <a:gd name="T26" fmla="*/ 235 w 301"/>
                  <a:gd name="T27" fmla="*/ 227 h 227"/>
                  <a:gd name="T28" fmla="*/ 218 w 301"/>
                  <a:gd name="T29" fmla="*/ 225 h 227"/>
                  <a:gd name="T30" fmla="*/ 202 w 301"/>
                  <a:gd name="T31" fmla="*/ 217 h 227"/>
                  <a:gd name="T32" fmla="*/ 32 w 301"/>
                  <a:gd name="T33" fmla="*/ 121 h 227"/>
                  <a:gd name="T34" fmla="*/ 18 w 301"/>
                  <a:gd name="T35" fmla="*/ 110 h 227"/>
                  <a:gd name="T36" fmla="*/ 8 w 301"/>
                  <a:gd name="T37" fmla="*/ 96 h 227"/>
                  <a:gd name="T38" fmla="*/ 2 w 301"/>
                  <a:gd name="T39" fmla="*/ 81 h 227"/>
                  <a:gd name="T40" fmla="*/ 0 w 301"/>
                  <a:gd name="T41" fmla="*/ 64 h 227"/>
                  <a:gd name="T42" fmla="*/ 2 w 301"/>
                  <a:gd name="T43" fmla="*/ 47 h 227"/>
                  <a:gd name="T44" fmla="*/ 8 w 301"/>
                  <a:gd name="T45" fmla="*/ 32 h 227"/>
                  <a:gd name="T46" fmla="*/ 19 w 301"/>
                  <a:gd name="T47" fmla="*/ 18 h 227"/>
                  <a:gd name="T48" fmla="*/ 33 w 301"/>
                  <a:gd name="T49" fmla="*/ 8 h 227"/>
                  <a:gd name="T50" fmla="*/ 48 w 301"/>
                  <a:gd name="T51" fmla="*/ 2 h 227"/>
                  <a:gd name="T52" fmla="*/ 65 w 301"/>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227">
                    <a:moveTo>
                      <a:pt x="65" y="0"/>
                    </a:moveTo>
                    <a:lnTo>
                      <a:pt x="81" y="2"/>
                    </a:lnTo>
                    <a:lnTo>
                      <a:pt x="98" y="8"/>
                    </a:lnTo>
                    <a:lnTo>
                      <a:pt x="268" y="105"/>
                    </a:lnTo>
                    <a:lnTo>
                      <a:pt x="282" y="116"/>
                    </a:lnTo>
                    <a:lnTo>
                      <a:pt x="292" y="129"/>
                    </a:lnTo>
                    <a:lnTo>
                      <a:pt x="298" y="145"/>
                    </a:lnTo>
                    <a:lnTo>
                      <a:pt x="301" y="161"/>
                    </a:lnTo>
                    <a:lnTo>
                      <a:pt x="298" y="178"/>
                    </a:lnTo>
                    <a:lnTo>
                      <a:pt x="292" y="194"/>
                    </a:lnTo>
                    <a:lnTo>
                      <a:pt x="281" y="208"/>
                    </a:lnTo>
                    <a:lnTo>
                      <a:pt x="267" y="218"/>
                    </a:lnTo>
                    <a:lnTo>
                      <a:pt x="251" y="225"/>
                    </a:lnTo>
                    <a:lnTo>
                      <a:pt x="235" y="227"/>
                    </a:lnTo>
                    <a:lnTo>
                      <a:pt x="218" y="225"/>
                    </a:lnTo>
                    <a:lnTo>
                      <a:pt x="202" y="217"/>
                    </a:lnTo>
                    <a:lnTo>
                      <a:pt x="32" y="121"/>
                    </a:lnTo>
                    <a:lnTo>
                      <a:pt x="18" y="110"/>
                    </a:lnTo>
                    <a:lnTo>
                      <a:pt x="8" y="96"/>
                    </a:lnTo>
                    <a:lnTo>
                      <a:pt x="2" y="81"/>
                    </a:lnTo>
                    <a:lnTo>
                      <a:pt x="0" y="64"/>
                    </a:lnTo>
                    <a:lnTo>
                      <a:pt x="2" y="47"/>
                    </a:lnTo>
                    <a:lnTo>
                      <a:pt x="8" y="32"/>
                    </a:lnTo>
                    <a:lnTo>
                      <a:pt x="19" y="18"/>
                    </a:lnTo>
                    <a:lnTo>
                      <a:pt x="33" y="8"/>
                    </a:lnTo>
                    <a:lnTo>
                      <a:pt x="48" y="2"/>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0" name="Freeform 66"/>
              <p:cNvSpPr>
                <a:spLocks/>
              </p:cNvSpPr>
              <p:nvPr/>
            </p:nvSpPr>
            <p:spPr bwMode="auto">
              <a:xfrm>
                <a:off x="3286125" y="3411538"/>
                <a:ext cx="85725" cy="33338"/>
              </a:xfrm>
              <a:custGeom>
                <a:avLst/>
                <a:gdLst>
                  <a:gd name="T0" fmla="*/ 65 w 327"/>
                  <a:gd name="T1" fmla="*/ 0 h 131"/>
                  <a:gd name="T2" fmla="*/ 262 w 327"/>
                  <a:gd name="T3" fmla="*/ 0 h 131"/>
                  <a:gd name="T4" fmla="*/ 279 w 327"/>
                  <a:gd name="T5" fmla="*/ 3 h 131"/>
                  <a:gd name="T6" fmla="*/ 295 w 327"/>
                  <a:gd name="T7" fmla="*/ 10 h 131"/>
                  <a:gd name="T8" fmla="*/ 308 w 327"/>
                  <a:gd name="T9" fmla="*/ 19 h 131"/>
                  <a:gd name="T10" fmla="*/ 319 w 327"/>
                  <a:gd name="T11" fmla="*/ 33 h 131"/>
                  <a:gd name="T12" fmla="*/ 325 w 327"/>
                  <a:gd name="T13" fmla="*/ 48 h 131"/>
                  <a:gd name="T14" fmla="*/ 327 w 327"/>
                  <a:gd name="T15" fmla="*/ 66 h 131"/>
                  <a:gd name="T16" fmla="*/ 325 w 327"/>
                  <a:gd name="T17" fmla="*/ 83 h 131"/>
                  <a:gd name="T18" fmla="*/ 319 w 327"/>
                  <a:gd name="T19" fmla="*/ 98 h 131"/>
                  <a:gd name="T20" fmla="*/ 308 w 327"/>
                  <a:gd name="T21" fmla="*/ 112 h 131"/>
                  <a:gd name="T22" fmla="*/ 295 w 327"/>
                  <a:gd name="T23" fmla="*/ 121 h 131"/>
                  <a:gd name="T24" fmla="*/ 279 w 327"/>
                  <a:gd name="T25" fmla="*/ 129 h 131"/>
                  <a:gd name="T26" fmla="*/ 262 w 327"/>
                  <a:gd name="T27" fmla="*/ 131 h 131"/>
                  <a:gd name="T28" fmla="*/ 65 w 327"/>
                  <a:gd name="T29" fmla="*/ 131 h 131"/>
                  <a:gd name="T30" fmla="*/ 48 w 327"/>
                  <a:gd name="T31" fmla="*/ 129 h 131"/>
                  <a:gd name="T32" fmla="*/ 33 w 327"/>
                  <a:gd name="T33" fmla="*/ 121 h 131"/>
                  <a:gd name="T34" fmla="*/ 19 w 327"/>
                  <a:gd name="T35" fmla="*/ 112 h 131"/>
                  <a:gd name="T36" fmla="*/ 10 w 327"/>
                  <a:gd name="T37" fmla="*/ 98 h 131"/>
                  <a:gd name="T38" fmla="*/ 2 w 327"/>
                  <a:gd name="T39" fmla="*/ 83 h 131"/>
                  <a:gd name="T40" fmla="*/ 0 w 327"/>
                  <a:gd name="T41" fmla="*/ 66 h 131"/>
                  <a:gd name="T42" fmla="*/ 2 w 327"/>
                  <a:gd name="T43" fmla="*/ 48 h 131"/>
                  <a:gd name="T44" fmla="*/ 10 w 327"/>
                  <a:gd name="T45" fmla="*/ 33 h 131"/>
                  <a:gd name="T46" fmla="*/ 19 w 327"/>
                  <a:gd name="T47" fmla="*/ 19 h 131"/>
                  <a:gd name="T48" fmla="*/ 33 w 327"/>
                  <a:gd name="T49" fmla="*/ 10 h 131"/>
                  <a:gd name="T50" fmla="*/ 48 w 327"/>
                  <a:gd name="T51" fmla="*/ 3 h 131"/>
                  <a:gd name="T52" fmla="*/ 65 w 327"/>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131">
                    <a:moveTo>
                      <a:pt x="65" y="0"/>
                    </a:moveTo>
                    <a:lnTo>
                      <a:pt x="262" y="0"/>
                    </a:lnTo>
                    <a:lnTo>
                      <a:pt x="279" y="3"/>
                    </a:lnTo>
                    <a:lnTo>
                      <a:pt x="295" y="10"/>
                    </a:lnTo>
                    <a:lnTo>
                      <a:pt x="308" y="19"/>
                    </a:lnTo>
                    <a:lnTo>
                      <a:pt x="319" y="33"/>
                    </a:lnTo>
                    <a:lnTo>
                      <a:pt x="325" y="48"/>
                    </a:lnTo>
                    <a:lnTo>
                      <a:pt x="327" y="66"/>
                    </a:lnTo>
                    <a:lnTo>
                      <a:pt x="325" y="83"/>
                    </a:lnTo>
                    <a:lnTo>
                      <a:pt x="319" y="98"/>
                    </a:lnTo>
                    <a:lnTo>
                      <a:pt x="308" y="112"/>
                    </a:lnTo>
                    <a:lnTo>
                      <a:pt x="295" y="121"/>
                    </a:lnTo>
                    <a:lnTo>
                      <a:pt x="279" y="129"/>
                    </a:lnTo>
                    <a:lnTo>
                      <a:pt x="262" y="131"/>
                    </a:lnTo>
                    <a:lnTo>
                      <a:pt x="65" y="131"/>
                    </a:lnTo>
                    <a:lnTo>
                      <a:pt x="48" y="129"/>
                    </a:lnTo>
                    <a:lnTo>
                      <a:pt x="33" y="121"/>
                    </a:lnTo>
                    <a:lnTo>
                      <a:pt x="19" y="112"/>
                    </a:lnTo>
                    <a:lnTo>
                      <a:pt x="10" y="98"/>
                    </a:lnTo>
                    <a:lnTo>
                      <a:pt x="2" y="83"/>
                    </a:lnTo>
                    <a:lnTo>
                      <a:pt x="0" y="66"/>
                    </a:lnTo>
                    <a:lnTo>
                      <a:pt x="2" y="48"/>
                    </a:lnTo>
                    <a:lnTo>
                      <a:pt x="10" y="33"/>
                    </a:lnTo>
                    <a:lnTo>
                      <a:pt x="19" y="19"/>
                    </a:lnTo>
                    <a:lnTo>
                      <a:pt x="33" y="10"/>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1" name="Freeform 67"/>
              <p:cNvSpPr>
                <a:spLocks/>
              </p:cNvSpPr>
              <p:nvPr/>
            </p:nvSpPr>
            <p:spPr bwMode="auto">
              <a:xfrm>
                <a:off x="3338513" y="3578226"/>
                <a:ext cx="79375" cy="60325"/>
              </a:xfrm>
              <a:custGeom>
                <a:avLst/>
                <a:gdLst>
                  <a:gd name="T0" fmla="*/ 235 w 301"/>
                  <a:gd name="T1" fmla="*/ 0 h 228"/>
                  <a:gd name="T2" fmla="*/ 252 w 301"/>
                  <a:gd name="T3" fmla="*/ 3 h 228"/>
                  <a:gd name="T4" fmla="*/ 267 w 301"/>
                  <a:gd name="T5" fmla="*/ 9 h 228"/>
                  <a:gd name="T6" fmla="*/ 281 w 301"/>
                  <a:gd name="T7" fmla="*/ 19 h 228"/>
                  <a:gd name="T8" fmla="*/ 292 w 301"/>
                  <a:gd name="T9" fmla="*/ 33 h 228"/>
                  <a:gd name="T10" fmla="*/ 298 w 301"/>
                  <a:gd name="T11" fmla="*/ 49 h 228"/>
                  <a:gd name="T12" fmla="*/ 301 w 301"/>
                  <a:gd name="T13" fmla="*/ 66 h 228"/>
                  <a:gd name="T14" fmla="*/ 298 w 301"/>
                  <a:gd name="T15" fmla="*/ 82 h 228"/>
                  <a:gd name="T16" fmla="*/ 292 w 301"/>
                  <a:gd name="T17" fmla="*/ 98 h 228"/>
                  <a:gd name="T18" fmla="*/ 281 w 301"/>
                  <a:gd name="T19" fmla="*/ 112 h 228"/>
                  <a:gd name="T20" fmla="*/ 268 w 301"/>
                  <a:gd name="T21" fmla="*/ 122 h 228"/>
                  <a:gd name="T22" fmla="*/ 98 w 301"/>
                  <a:gd name="T23" fmla="*/ 219 h 228"/>
                  <a:gd name="T24" fmla="*/ 82 w 301"/>
                  <a:gd name="T25" fmla="*/ 225 h 228"/>
                  <a:gd name="T26" fmla="*/ 65 w 301"/>
                  <a:gd name="T27" fmla="*/ 228 h 228"/>
                  <a:gd name="T28" fmla="*/ 48 w 301"/>
                  <a:gd name="T29" fmla="*/ 225 h 228"/>
                  <a:gd name="T30" fmla="*/ 33 w 301"/>
                  <a:gd name="T31" fmla="*/ 220 h 228"/>
                  <a:gd name="T32" fmla="*/ 19 w 301"/>
                  <a:gd name="T33" fmla="*/ 209 h 228"/>
                  <a:gd name="T34" fmla="*/ 8 w 301"/>
                  <a:gd name="T35" fmla="*/ 196 h 228"/>
                  <a:gd name="T36" fmla="*/ 2 w 301"/>
                  <a:gd name="T37" fmla="*/ 180 h 228"/>
                  <a:gd name="T38" fmla="*/ 0 w 301"/>
                  <a:gd name="T39" fmla="*/ 163 h 228"/>
                  <a:gd name="T40" fmla="*/ 2 w 301"/>
                  <a:gd name="T41" fmla="*/ 147 h 228"/>
                  <a:gd name="T42" fmla="*/ 8 w 301"/>
                  <a:gd name="T43" fmla="*/ 131 h 228"/>
                  <a:gd name="T44" fmla="*/ 18 w 301"/>
                  <a:gd name="T45" fmla="*/ 118 h 228"/>
                  <a:gd name="T46" fmla="*/ 32 w 301"/>
                  <a:gd name="T47" fmla="*/ 107 h 228"/>
                  <a:gd name="T48" fmla="*/ 202 w 301"/>
                  <a:gd name="T49" fmla="*/ 10 h 228"/>
                  <a:gd name="T50" fmla="*/ 219 w 301"/>
                  <a:gd name="T51" fmla="*/ 2 h 228"/>
                  <a:gd name="T52" fmla="*/ 235 w 301"/>
                  <a:gd name="T5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228">
                    <a:moveTo>
                      <a:pt x="235" y="0"/>
                    </a:moveTo>
                    <a:lnTo>
                      <a:pt x="252" y="3"/>
                    </a:lnTo>
                    <a:lnTo>
                      <a:pt x="267" y="9"/>
                    </a:lnTo>
                    <a:lnTo>
                      <a:pt x="281" y="19"/>
                    </a:lnTo>
                    <a:lnTo>
                      <a:pt x="292" y="33"/>
                    </a:lnTo>
                    <a:lnTo>
                      <a:pt x="298" y="49"/>
                    </a:lnTo>
                    <a:lnTo>
                      <a:pt x="301" y="66"/>
                    </a:lnTo>
                    <a:lnTo>
                      <a:pt x="298" y="82"/>
                    </a:lnTo>
                    <a:lnTo>
                      <a:pt x="292" y="98"/>
                    </a:lnTo>
                    <a:lnTo>
                      <a:pt x="281" y="112"/>
                    </a:lnTo>
                    <a:lnTo>
                      <a:pt x="268" y="122"/>
                    </a:lnTo>
                    <a:lnTo>
                      <a:pt x="98" y="219"/>
                    </a:lnTo>
                    <a:lnTo>
                      <a:pt x="82" y="225"/>
                    </a:lnTo>
                    <a:lnTo>
                      <a:pt x="65" y="228"/>
                    </a:lnTo>
                    <a:lnTo>
                      <a:pt x="48" y="225"/>
                    </a:lnTo>
                    <a:lnTo>
                      <a:pt x="33" y="220"/>
                    </a:lnTo>
                    <a:lnTo>
                      <a:pt x="19" y="209"/>
                    </a:lnTo>
                    <a:lnTo>
                      <a:pt x="8" y="196"/>
                    </a:lnTo>
                    <a:lnTo>
                      <a:pt x="2" y="180"/>
                    </a:lnTo>
                    <a:lnTo>
                      <a:pt x="0" y="163"/>
                    </a:lnTo>
                    <a:lnTo>
                      <a:pt x="2" y="147"/>
                    </a:lnTo>
                    <a:lnTo>
                      <a:pt x="8" y="131"/>
                    </a:lnTo>
                    <a:lnTo>
                      <a:pt x="18" y="118"/>
                    </a:lnTo>
                    <a:lnTo>
                      <a:pt x="32" y="107"/>
                    </a:lnTo>
                    <a:lnTo>
                      <a:pt x="202" y="10"/>
                    </a:lnTo>
                    <a:lnTo>
                      <a:pt x="219" y="2"/>
                    </a:lnTo>
                    <a:lnTo>
                      <a:pt x="23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2" name="Freeform 68"/>
              <p:cNvSpPr>
                <a:spLocks/>
              </p:cNvSpPr>
              <p:nvPr/>
            </p:nvSpPr>
            <p:spPr bwMode="auto">
              <a:xfrm>
                <a:off x="3968750" y="3578226"/>
                <a:ext cx="79375" cy="60325"/>
              </a:xfrm>
              <a:custGeom>
                <a:avLst/>
                <a:gdLst>
                  <a:gd name="T0" fmla="*/ 65 w 300"/>
                  <a:gd name="T1" fmla="*/ 0 h 228"/>
                  <a:gd name="T2" fmla="*/ 82 w 300"/>
                  <a:gd name="T3" fmla="*/ 2 h 228"/>
                  <a:gd name="T4" fmla="*/ 98 w 300"/>
                  <a:gd name="T5" fmla="*/ 10 h 228"/>
                  <a:gd name="T6" fmla="*/ 268 w 300"/>
                  <a:gd name="T7" fmla="*/ 107 h 228"/>
                  <a:gd name="T8" fmla="*/ 282 w 300"/>
                  <a:gd name="T9" fmla="*/ 118 h 228"/>
                  <a:gd name="T10" fmla="*/ 292 w 300"/>
                  <a:gd name="T11" fmla="*/ 131 h 228"/>
                  <a:gd name="T12" fmla="*/ 298 w 300"/>
                  <a:gd name="T13" fmla="*/ 147 h 228"/>
                  <a:gd name="T14" fmla="*/ 300 w 300"/>
                  <a:gd name="T15" fmla="*/ 163 h 228"/>
                  <a:gd name="T16" fmla="*/ 298 w 300"/>
                  <a:gd name="T17" fmla="*/ 180 h 228"/>
                  <a:gd name="T18" fmla="*/ 292 w 300"/>
                  <a:gd name="T19" fmla="*/ 196 h 228"/>
                  <a:gd name="T20" fmla="*/ 281 w 300"/>
                  <a:gd name="T21" fmla="*/ 209 h 228"/>
                  <a:gd name="T22" fmla="*/ 267 w 300"/>
                  <a:gd name="T23" fmla="*/ 220 h 228"/>
                  <a:gd name="T24" fmla="*/ 252 w 300"/>
                  <a:gd name="T25" fmla="*/ 225 h 228"/>
                  <a:gd name="T26" fmla="*/ 235 w 300"/>
                  <a:gd name="T27" fmla="*/ 228 h 228"/>
                  <a:gd name="T28" fmla="*/ 218 w 300"/>
                  <a:gd name="T29" fmla="*/ 225 h 228"/>
                  <a:gd name="T30" fmla="*/ 202 w 300"/>
                  <a:gd name="T31" fmla="*/ 219 h 228"/>
                  <a:gd name="T32" fmla="*/ 32 w 300"/>
                  <a:gd name="T33" fmla="*/ 122 h 228"/>
                  <a:gd name="T34" fmla="*/ 19 w 300"/>
                  <a:gd name="T35" fmla="*/ 112 h 228"/>
                  <a:gd name="T36" fmla="*/ 8 w 300"/>
                  <a:gd name="T37" fmla="*/ 98 h 228"/>
                  <a:gd name="T38" fmla="*/ 2 w 300"/>
                  <a:gd name="T39" fmla="*/ 82 h 228"/>
                  <a:gd name="T40" fmla="*/ 0 w 300"/>
                  <a:gd name="T41" fmla="*/ 66 h 228"/>
                  <a:gd name="T42" fmla="*/ 2 w 300"/>
                  <a:gd name="T43" fmla="*/ 49 h 228"/>
                  <a:gd name="T44" fmla="*/ 8 w 300"/>
                  <a:gd name="T45" fmla="*/ 33 h 228"/>
                  <a:gd name="T46" fmla="*/ 19 w 300"/>
                  <a:gd name="T47" fmla="*/ 19 h 228"/>
                  <a:gd name="T48" fmla="*/ 33 w 300"/>
                  <a:gd name="T49" fmla="*/ 9 h 228"/>
                  <a:gd name="T50" fmla="*/ 48 w 300"/>
                  <a:gd name="T51" fmla="*/ 3 h 228"/>
                  <a:gd name="T52" fmla="*/ 65 w 300"/>
                  <a:gd name="T5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228">
                    <a:moveTo>
                      <a:pt x="65" y="0"/>
                    </a:moveTo>
                    <a:lnTo>
                      <a:pt x="82" y="2"/>
                    </a:lnTo>
                    <a:lnTo>
                      <a:pt x="98" y="10"/>
                    </a:lnTo>
                    <a:lnTo>
                      <a:pt x="268" y="107"/>
                    </a:lnTo>
                    <a:lnTo>
                      <a:pt x="282" y="118"/>
                    </a:lnTo>
                    <a:lnTo>
                      <a:pt x="292" y="131"/>
                    </a:lnTo>
                    <a:lnTo>
                      <a:pt x="298" y="147"/>
                    </a:lnTo>
                    <a:lnTo>
                      <a:pt x="300" y="163"/>
                    </a:lnTo>
                    <a:lnTo>
                      <a:pt x="298" y="180"/>
                    </a:lnTo>
                    <a:lnTo>
                      <a:pt x="292" y="196"/>
                    </a:lnTo>
                    <a:lnTo>
                      <a:pt x="281" y="209"/>
                    </a:lnTo>
                    <a:lnTo>
                      <a:pt x="267" y="220"/>
                    </a:lnTo>
                    <a:lnTo>
                      <a:pt x="252" y="225"/>
                    </a:lnTo>
                    <a:lnTo>
                      <a:pt x="235" y="228"/>
                    </a:lnTo>
                    <a:lnTo>
                      <a:pt x="218" y="225"/>
                    </a:lnTo>
                    <a:lnTo>
                      <a:pt x="202" y="219"/>
                    </a:lnTo>
                    <a:lnTo>
                      <a:pt x="32" y="122"/>
                    </a:lnTo>
                    <a:lnTo>
                      <a:pt x="19" y="112"/>
                    </a:lnTo>
                    <a:lnTo>
                      <a:pt x="8" y="98"/>
                    </a:lnTo>
                    <a:lnTo>
                      <a:pt x="2" y="82"/>
                    </a:lnTo>
                    <a:lnTo>
                      <a:pt x="0" y="66"/>
                    </a:lnTo>
                    <a:lnTo>
                      <a:pt x="2" y="49"/>
                    </a:lnTo>
                    <a:lnTo>
                      <a:pt x="8" y="33"/>
                    </a:lnTo>
                    <a:lnTo>
                      <a:pt x="19" y="19"/>
                    </a:lnTo>
                    <a:lnTo>
                      <a:pt x="33" y="9"/>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3" name="Freeform 69"/>
              <p:cNvSpPr>
                <a:spLocks/>
              </p:cNvSpPr>
              <p:nvPr/>
            </p:nvSpPr>
            <p:spPr bwMode="auto">
              <a:xfrm>
                <a:off x="4013200" y="3411538"/>
                <a:ext cx="87313" cy="33338"/>
              </a:xfrm>
              <a:custGeom>
                <a:avLst/>
                <a:gdLst>
                  <a:gd name="T0" fmla="*/ 65 w 327"/>
                  <a:gd name="T1" fmla="*/ 0 h 131"/>
                  <a:gd name="T2" fmla="*/ 262 w 327"/>
                  <a:gd name="T3" fmla="*/ 0 h 131"/>
                  <a:gd name="T4" fmla="*/ 279 w 327"/>
                  <a:gd name="T5" fmla="*/ 3 h 131"/>
                  <a:gd name="T6" fmla="*/ 295 w 327"/>
                  <a:gd name="T7" fmla="*/ 10 h 131"/>
                  <a:gd name="T8" fmla="*/ 308 w 327"/>
                  <a:gd name="T9" fmla="*/ 19 h 131"/>
                  <a:gd name="T10" fmla="*/ 317 w 327"/>
                  <a:gd name="T11" fmla="*/ 33 h 131"/>
                  <a:gd name="T12" fmla="*/ 325 w 327"/>
                  <a:gd name="T13" fmla="*/ 48 h 131"/>
                  <a:gd name="T14" fmla="*/ 327 w 327"/>
                  <a:gd name="T15" fmla="*/ 66 h 131"/>
                  <a:gd name="T16" fmla="*/ 325 w 327"/>
                  <a:gd name="T17" fmla="*/ 83 h 131"/>
                  <a:gd name="T18" fmla="*/ 317 w 327"/>
                  <a:gd name="T19" fmla="*/ 98 h 131"/>
                  <a:gd name="T20" fmla="*/ 308 w 327"/>
                  <a:gd name="T21" fmla="*/ 112 h 131"/>
                  <a:gd name="T22" fmla="*/ 295 w 327"/>
                  <a:gd name="T23" fmla="*/ 121 h 131"/>
                  <a:gd name="T24" fmla="*/ 279 w 327"/>
                  <a:gd name="T25" fmla="*/ 129 h 131"/>
                  <a:gd name="T26" fmla="*/ 262 w 327"/>
                  <a:gd name="T27" fmla="*/ 131 h 131"/>
                  <a:gd name="T28" fmla="*/ 65 w 327"/>
                  <a:gd name="T29" fmla="*/ 131 h 131"/>
                  <a:gd name="T30" fmla="*/ 48 w 327"/>
                  <a:gd name="T31" fmla="*/ 129 h 131"/>
                  <a:gd name="T32" fmla="*/ 32 w 327"/>
                  <a:gd name="T33" fmla="*/ 121 h 131"/>
                  <a:gd name="T34" fmla="*/ 19 w 327"/>
                  <a:gd name="T35" fmla="*/ 112 h 131"/>
                  <a:gd name="T36" fmla="*/ 8 w 327"/>
                  <a:gd name="T37" fmla="*/ 98 h 131"/>
                  <a:gd name="T38" fmla="*/ 2 w 327"/>
                  <a:gd name="T39" fmla="*/ 83 h 131"/>
                  <a:gd name="T40" fmla="*/ 0 w 327"/>
                  <a:gd name="T41" fmla="*/ 66 h 131"/>
                  <a:gd name="T42" fmla="*/ 2 w 327"/>
                  <a:gd name="T43" fmla="*/ 48 h 131"/>
                  <a:gd name="T44" fmla="*/ 8 w 327"/>
                  <a:gd name="T45" fmla="*/ 33 h 131"/>
                  <a:gd name="T46" fmla="*/ 19 w 327"/>
                  <a:gd name="T47" fmla="*/ 19 h 131"/>
                  <a:gd name="T48" fmla="*/ 32 w 327"/>
                  <a:gd name="T49" fmla="*/ 10 h 131"/>
                  <a:gd name="T50" fmla="*/ 48 w 327"/>
                  <a:gd name="T51" fmla="*/ 3 h 131"/>
                  <a:gd name="T52" fmla="*/ 65 w 327"/>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131">
                    <a:moveTo>
                      <a:pt x="65" y="0"/>
                    </a:moveTo>
                    <a:lnTo>
                      <a:pt x="262" y="0"/>
                    </a:lnTo>
                    <a:lnTo>
                      <a:pt x="279" y="3"/>
                    </a:lnTo>
                    <a:lnTo>
                      <a:pt x="295" y="10"/>
                    </a:lnTo>
                    <a:lnTo>
                      <a:pt x="308" y="19"/>
                    </a:lnTo>
                    <a:lnTo>
                      <a:pt x="317" y="33"/>
                    </a:lnTo>
                    <a:lnTo>
                      <a:pt x="325" y="48"/>
                    </a:lnTo>
                    <a:lnTo>
                      <a:pt x="327" y="66"/>
                    </a:lnTo>
                    <a:lnTo>
                      <a:pt x="325" y="83"/>
                    </a:lnTo>
                    <a:lnTo>
                      <a:pt x="317" y="98"/>
                    </a:lnTo>
                    <a:lnTo>
                      <a:pt x="308" y="112"/>
                    </a:lnTo>
                    <a:lnTo>
                      <a:pt x="295" y="121"/>
                    </a:lnTo>
                    <a:lnTo>
                      <a:pt x="279" y="129"/>
                    </a:lnTo>
                    <a:lnTo>
                      <a:pt x="262" y="131"/>
                    </a:lnTo>
                    <a:lnTo>
                      <a:pt x="65" y="131"/>
                    </a:lnTo>
                    <a:lnTo>
                      <a:pt x="48" y="129"/>
                    </a:lnTo>
                    <a:lnTo>
                      <a:pt x="32" y="121"/>
                    </a:lnTo>
                    <a:lnTo>
                      <a:pt x="19" y="112"/>
                    </a:lnTo>
                    <a:lnTo>
                      <a:pt x="8" y="98"/>
                    </a:lnTo>
                    <a:lnTo>
                      <a:pt x="2" y="83"/>
                    </a:lnTo>
                    <a:lnTo>
                      <a:pt x="0" y="66"/>
                    </a:lnTo>
                    <a:lnTo>
                      <a:pt x="2" y="48"/>
                    </a:lnTo>
                    <a:lnTo>
                      <a:pt x="8" y="33"/>
                    </a:lnTo>
                    <a:lnTo>
                      <a:pt x="19" y="19"/>
                    </a:lnTo>
                    <a:lnTo>
                      <a:pt x="32" y="10"/>
                    </a:lnTo>
                    <a:lnTo>
                      <a:pt x="48" y="3"/>
                    </a:lnTo>
                    <a:lnTo>
                      <a:pt x="6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4" name="Freeform 70"/>
              <p:cNvSpPr>
                <a:spLocks/>
              </p:cNvSpPr>
              <p:nvPr/>
            </p:nvSpPr>
            <p:spPr bwMode="auto">
              <a:xfrm>
                <a:off x="3968750" y="3217863"/>
                <a:ext cx="79375" cy="60325"/>
              </a:xfrm>
              <a:custGeom>
                <a:avLst/>
                <a:gdLst>
                  <a:gd name="T0" fmla="*/ 235 w 300"/>
                  <a:gd name="T1" fmla="*/ 0 h 227"/>
                  <a:gd name="T2" fmla="*/ 252 w 300"/>
                  <a:gd name="T3" fmla="*/ 2 h 227"/>
                  <a:gd name="T4" fmla="*/ 267 w 300"/>
                  <a:gd name="T5" fmla="*/ 8 h 227"/>
                  <a:gd name="T6" fmla="*/ 281 w 300"/>
                  <a:gd name="T7" fmla="*/ 18 h 227"/>
                  <a:gd name="T8" fmla="*/ 292 w 300"/>
                  <a:gd name="T9" fmla="*/ 32 h 227"/>
                  <a:gd name="T10" fmla="*/ 298 w 300"/>
                  <a:gd name="T11" fmla="*/ 47 h 227"/>
                  <a:gd name="T12" fmla="*/ 300 w 300"/>
                  <a:gd name="T13" fmla="*/ 64 h 227"/>
                  <a:gd name="T14" fmla="*/ 298 w 300"/>
                  <a:gd name="T15" fmla="*/ 81 h 227"/>
                  <a:gd name="T16" fmla="*/ 292 w 300"/>
                  <a:gd name="T17" fmla="*/ 96 h 227"/>
                  <a:gd name="T18" fmla="*/ 282 w 300"/>
                  <a:gd name="T19" fmla="*/ 110 h 227"/>
                  <a:gd name="T20" fmla="*/ 268 w 300"/>
                  <a:gd name="T21" fmla="*/ 121 h 227"/>
                  <a:gd name="T22" fmla="*/ 98 w 300"/>
                  <a:gd name="T23" fmla="*/ 217 h 227"/>
                  <a:gd name="T24" fmla="*/ 82 w 300"/>
                  <a:gd name="T25" fmla="*/ 225 h 227"/>
                  <a:gd name="T26" fmla="*/ 65 w 300"/>
                  <a:gd name="T27" fmla="*/ 227 h 227"/>
                  <a:gd name="T28" fmla="*/ 49 w 300"/>
                  <a:gd name="T29" fmla="*/ 225 h 227"/>
                  <a:gd name="T30" fmla="*/ 33 w 300"/>
                  <a:gd name="T31" fmla="*/ 218 h 227"/>
                  <a:gd name="T32" fmla="*/ 19 w 300"/>
                  <a:gd name="T33" fmla="*/ 208 h 227"/>
                  <a:gd name="T34" fmla="*/ 8 w 300"/>
                  <a:gd name="T35" fmla="*/ 194 h 227"/>
                  <a:gd name="T36" fmla="*/ 2 w 300"/>
                  <a:gd name="T37" fmla="*/ 178 h 227"/>
                  <a:gd name="T38" fmla="*/ 0 w 300"/>
                  <a:gd name="T39" fmla="*/ 161 h 227"/>
                  <a:gd name="T40" fmla="*/ 2 w 300"/>
                  <a:gd name="T41" fmla="*/ 145 h 227"/>
                  <a:gd name="T42" fmla="*/ 8 w 300"/>
                  <a:gd name="T43" fmla="*/ 129 h 227"/>
                  <a:gd name="T44" fmla="*/ 19 w 300"/>
                  <a:gd name="T45" fmla="*/ 116 h 227"/>
                  <a:gd name="T46" fmla="*/ 32 w 300"/>
                  <a:gd name="T47" fmla="*/ 105 h 227"/>
                  <a:gd name="T48" fmla="*/ 202 w 300"/>
                  <a:gd name="T49" fmla="*/ 8 h 227"/>
                  <a:gd name="T50" fmla="*/ 219 w 300"/>
                  <a:gd name="T51" fmla="*/ 2 h 227"/>
                  <a:gd name="T52" fmla="*/ 235 w 300"/>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227">
                    <a:moveTo>
                      <a:pt x="235" y="0"/>
                    </a:moveTo>
                    <a:lnTo>
                      <a:pt x="252" y="2"/>
                    </a:lnTo>
                    <a:lnTo>
                      <a:pt x="267" y="8"/>
                    </a:lnTo>
                    <a:lnTo>
                      <a:pt x="281" y="18"/>
                    </a:lnTo>
                    <a:lnTo>
                      <a:pt x="292" y="32"/>
                    </a:lnTo>
                    <a:lnTo>
                      <a:pt x="298" y="47"/>
                    </a:lnTo>
                    <a:lnTo>
                      <a:pt x="300" y="64"/>
                    </a:lnTo>
                    <a:lnTo>
                      <a:pt x="298" y="81"/>
                    </a:lnTo>
                    <a:lnTo>
                      <a:pt x="292" y="96"/>
                    </a:lnTo>
                    <a:lnTo>
                      <a:pt x="282" y="110"/>
                    </a:lnTo>
                    <a:lnTo>
                      <a:pt x="268" y="121"/>
                    </a:lnTo>
                    <a:lnTo>
                      <a:pt x="98" y="217"/>
                    </a:lnTo>
                    <a:lnTo>
                      <a:pt x="82" y="225"/>
                    </a:lnTo>
                    <a:lnTo>
                      <a:pt x="65" y="227"/>
                    </a:lnTo>
                    <a:lnTo>
                      <a:pt x="49" y="225"/>
                    </a:lnTo>
                    <a:lnTo>
                      <a:pt x="33" y="218"/>
                    </a:lnTo>
                    <a:lnTo>
                      <a:pt x="19" y="208"/>
                    </a:lnTo>
                    <a:lnTo>
                      <a:pt x="8" y="194"/>
                    </a:lnTo>
                    <a:lnTo>
                      <a:pt x="2" y="178"/>
                    </a:lnTo>
                    <a:lnTo>
                      <a:pt x="0" y="161"/>
                    </a:lnTo>
                    <a:lnTo>
                      <a:pt x="2" y="145"/>
                    </a:lnTo>
                    <a:lnTo>
                      <a:pt x="8" y="129"/>
                    </a:lnTo>
                    <a:lnTo>
                      <a:pt x="19" y="116"/>
                    </a:lnTo>
                    <a:lnTo>
                      <a:pt x="32" y="105"/>
                    </a:lnTo>
                    <a:lnTo>
                      <a:pt x="202" y="8"/>
                    </a:lnTo>
                    <a:lnTo>
                      <a:pt x="219" y="2"/>
                    </a:lnTo>
                    <a:lnTo>
                      <a:pt x="235"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5" name="Freeform 71"/>
              <p:cNvSpPr>
                <a:spLocks/>
              </p:cNvSpPr>
              <p:nvPr/>
            </p:nvSpPr>
            <p:spPr bwMode="auto">
              <a:xfrm>
                <a:off x="3844925" y="3076576"/>
                <a:ext cx="60325" cy="77788"/>
              </a:xfrm>
              <a:custGeom>
                <a:avLst/>
                <a:gdLst>
                  <a:gd name="T0" fmla="*/ 163 w 229"/>
                  <a:gd name="T1" fmla="*/ 0 h 299"/>
                  <a:gd name="T2" fmla="*/ 180 w 229"/>
                  <a:gd name="T3" fmla="*/ 3 h 299"/>
                  <a:gd name="T4" fmla="*/ 196 w 229"/>
                  <a:gd name="T5" fmla="*/ 10 h 299"/>
                  <a:gd name="T6" fmla="*/ 210 w 229"/>
                  <a:gd name="T7" fmla="*/ 21 h 299"/>
                  <a:gd name="T8" fmla="*/ 220 w 229"/>
                  <a:gd name="T9" fmla="*/ 33 h 299"/>
                  <a:gd name="T10" fmla="*/ 227 w 229"/>
                  <a:gd name="T11" fmla="*/ 49 h 299"/>
                  <a:gd name="T12" fmla="*/ 229 w 229"/>
                  <a:gd name="T13" fmla="*/ 65 h 299"/>
                  <a:gd name="T14" fmla="*/ 227 w 229"/>
                  <a:gd name="T15" fmla="*/ 82 h 299"/>
                  <a:gd name="T16" fmla="*/ 220 w 229"/>
                  <a:gd name="T17" fmla="*/ 98 h 299"/>
                  <a:gd name="T18" fmla="*/ 122 w 229"/>
                  <a:gd name="T19" fmla="*/ 267 h 299"/>
                  <a:gd name="T20" fmla="*/ 111 w 229"/>
                  <a:gd name="T21" fmla="*/ 281 h 299"/>
                  <a:gd name="T22" fmla="*/ 97 w 229"/>
                  <a:gd name="T23" fmla="*/ 291 h 299"/>
                  <a:gd name="T24" fmla="*/ 82 w 229"/>
                  <a:gd name="T25" fmla="*/ 297 h 299"/>
                  <a:gd name="T26" fmla="*/ 65 w 229"/>
                  <a:gd name="T27" fmla="*/ 299 h 299"/>
                  <a:gd name="T28" fmla="*/ 49 w 229"/>
                  <a:gd name="T29" fmla="*/ 297 h 299"/>
                  <a:gd name="T30" fmla="*/ 33 w 229"/>
                  <a:gd name="T31" fmla="*/ 290 h 299"/>
                  <a:gd name="T32" fmla="*/ 18 w 229"/>
                  <a:gd name="T33" fmla="*/ 280 h 299"/>
                  <a:gd name="T34" fmla="*/ 9 w 229"/>
                  <a:gd name="T35" fmla="*/ 267 h 299"/>
                  <a:gd name="T36" fmla="*/ 2 w 229"/>
                  <a:gd name="T37" fmla="*/ 251 h 299"/>
                  <a:gd name="T38" fmla="*/ 0 w 229"/>
                  <a:gd name="T39" fmla="*/ 235 h 299"/>
                  <a:gd name="T40" fmla="*/ 2 w 229"/>
                  <a:gd name="T41" fmla="*/ 218 h 299"/>
                  <a:gd name="T42" fmla="*/ 9 w 229"/>
                  <a:gd name="T43" fmla="*/ 202 h 299"/>
                  <a:gd name="T44" fmla="*/ 107 w 229"/>
                  <a:gd name="T45" fmla="*/ 33 h 299"/>
                  <a:gd name="T46" fmla="*/ 118 w 229"/>
                  <a:gd name="T47" fmla="*/ 20 h 299"/>
                  <a:gd name="T48" fmla="*/ 132 w 229"/>
                  <a:gd name="T49" fmla="*/ 9 h 299"/>
                  <a:gd name="T50" fmla="*/ 147 w 229"/>
                  <a:gd name="T51" fmla="*/ 3 h 299"/>
                  <a:gd name="T52" fmla="*/ 163 w 229"/>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99">
                    <a:moveTo>
                      <a:pt x="163" y="0"/>
                    </a:moveTo>
                    <a:lnTo>
                      <a:pt x="180" y="3"/>
                    </a:lnTo>
                    <a:lnTo>
                      <a:pt x="196" y="10"/>
                    </a:lnTo>
                    <a:lnTo>
                      <a:pt x="210" y="21"/>
                    </a:lnTo>
                    <a:lnTo>
                      <a:pt x="220" y="33"/>
                    </a:lnTo>
                    <a:lnTo>
                      <a:pt x="227" y="49"/>
                    </a:lnTo>
                    <a:lnTo>
                      <a:pt x="229" y="65"/>
                    </a:lnTo>
                    <a:lnTo>
                      <a:pt x="227" y="82"/>
                    </a:lnTo>
                    <a:lnTo>
                      <a:pt x="220" y="98"/>
                    </a:lnTo>
                    <a:lnTo>
                      <a:pt x="122" y="267"/>
                    </a:lnTo>
                    <a:lnTo>
                      <a:pt x="111" y="281"/>
                    </a:lnTo>
                    <a:lnTo>
                      <a:pt x="97" y="291"/>
                    </a:lnTo>
                    <a:lnTo>
                      <a:pt x="82" y="297"/>
                    </a:lnTo>
                    <a:lnTo>
                      <a:pt x="65" y="299"/>
                    </a:lnTo>
                    <a:lnTo>
                      <a:pt x="49" y="297"/>
                    </a:lnTo>
                    <a:lnTo>
                      <a:pt x="33" y="290"/>
                    </a:lnTo>
                    <a:lnTo>
                      <a:pt x="18" y="280"/>
                    </a:lnTo>
                    <a:lnTo>
                      <a:pt x="9" y="267"/>
                    </a:lnTo>
                    <a:lnTo>
                      <a:pt x="2" y="251"/>
                    </a:lnTo>
                    <a:lnTo>
                      <a:pt x="0" y="235"/>
                    </a:lnTo>
                    <a:lnTo>
                      <a:pt x="2" y="218"/>
                    </a:lnTo>
                    <a:lnTo>
                      <a:pt x="9" y="202"/>
                    </a:lnTo>
                    <a:lnTo>
                      <a:pt x="107" y="33"/>
                    </a:lnTo>
                    <a:lnTo>
                      <a:pt x="118" y="20"/>
                    </a:lnTo>
                    <a:lnTo>
                      <a:pt x="132" y="9"/>
                    </a:lnTo>
                    <a:lnTo>
                      <a:pt x="147" y="3"/>
                    </a:lnTo>
                    <a:lnTo>
                      <a:pt x="163"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6" name="Freeform 72"/>
              <p:cNvSpPr>
                <a:spLocks/>
              </p:cNvSpPr>
              <p:nvPr/>
            </p:nvSpPr>
            <p:spPr bwMode="auto">
              <a:xfrm>
                <a:off x="3651250" y="3284538"/>
                <a:ext cx="84138" cy="266700"/>
              </a:xfrm>
              <a:custGeom>
                <a:avLst/>
                <a:gdLst>
                  <a:gd name="T0" fmla="*/ 158 w 315"/>
                  <a:gd name="T1" fmla="*/ 0 h 1012"/>
                  <a:gd name="T2" fmla="*/ 190 w 315"/>
                  <a:gd name="T3" fmla="*/ 2 h 1012"/>
                  <a:gd name="T4" fmla="*/ 217 w 315"/>
                  <a:gd name="T5" fmla="*/ 8 h 1012"/>
                  <a:gd name="T6" fmla="*/ 243 w 315"/>
                  <a:gd name="T7" fmla="*/ 17 h 1012"/>
                  <a:gd name="T8" fmla="*/ 265 w 315"/>
                  <a:gd name="T9" fmla="*/ 31 h 1012"/>
                  <a:gd name="T10" fmla="*/ 283 w 315"/>
                  <a:gd name="T11" fmla="*/ 48 h 1012"/>
                  <a:gd name="T12" fmla="*/ 297 w 315"/>
                  <a:gd name="T13" fmla="*/ 68 h 1012"/>
                  <a:gd name="T14" fmla="*/ 307 w 315"/>
                  <a:gd name="T15" fmla="*/ 93 h 1012"/>
                  <a:gd name="T16" fmla="*/ 313 w 315"/>
                  <a:gd name="T17" fmla="*/ 121 h 1012"/>
                  <a:gd name="T18" fmla="*/ 315 w 315"/>
                  <a:gd name="T19" fmla="*/ 153 h 1012"/>
                  <a:gd name="T20" fmla="*/ 315 w 315"/>
                  <a:gd name="T21" fmla="*/ 382 h 1012"/>
                  <a:gd name="T22" fmla="*/ 314 w 315"/>
                  <a:gd name="T23" fmla="*/ 413 h 1012"/>
                  <a:gd name="T24" fmla="*/ 311 w 315"/>
                  <a:gd name="T25" fmla="*/ 444 h 1012"/>
                  <a:gd name="T26" fmla="*/ 307 w 315"/>
                  <a:gd name="T27" fmla="*/ 476 h 1012"/>
                  <a:gd name="T28" fmla="*/ 245 w 315"/>
                  <a:gd name="T29" fmla="*/ 939 h 1012"/>
                  <a:gd name="T30" fmla="*/ 241 w 315"/>
                  <a:gd name="T31" fmla="*/ 961 h 1012"/>
                  <a:gd name="T32" fmla="*/ 233 w 315"/>
                  <a:gd name="T33" fmla="*/ 979 h 1012"/>
                  <a:gd name="T34" fmla="*/ 224 w 315"/>
                  <a:gd name="T35" fmla="*/ 992 h 1012"/>
                  <a:gd name="T36" fmla="*/ 211 w 315"/>
                  <a:gd name="T37" fmla="*/ 1002 h 1012"/>
                  <a:gd name="T38" fmla="*/ 196 w 315"/>
                  <a:gd name="T39" fmla="*/ 1008 h 1012"/>
                  <a:gd name="T40" fmla="*/ 178 w 315"/>
                  <a:gd name="T41" fmla="*/ 1011 h 1012"/>
                  <a:gd name="T42" fmla="*/ 158 w 315"/>
                  <a:gd name="T43" fmla="*/ 1012 h 1012"/>
                  <a:gd name="T44" fmla="*/ 137 w 315"/>
                  <a:gd name="T45" fmla="*/ 1011 h 1012"/>
                  <a:gd name="T46" fmla="*/ 119 w 315"/>
                  <a:gd name="T47" fmla="*/ 1008 h 1012"/>
                  <a:gd name="T48" fmla="*/ 104 w 315"/>
                  <a:gd name="T49" fmla="*/ 1002 h 1012"/>
                  <a:gd name="T50" fmla="*/ 91 w 315"/>
                  <a:gd name="T51" fmla="*/ 992 h 1012"/>
                  <a:gd name="T52" fmla="*/ 82 w 315"/>
                  <a:gd name="T53" fmla="*/ 979 h 1012"/>
                  <a:gd name="T54" fmla="*/ 74 w 315"/>
                  <a:gd name="T55" fmla="*/ 961 h 1012"/>
                  <a:gd name="T56" fmla="*/ 70 w 315"/>
                  <a:gd name="T57" fmla="*/ 939 h 1012"/>
                  <a:gd name="T58" fmla="*/ 8 w 315"/>
                  <a:gd name="T59" fmla="*/ 476 h 1012"/>
                  <a:gd name="T60" fmla="*/ 5 w 315"/>
                  <a:gd name="T61" fmla="*/ 444 h 1012"/>
                  <a:gd name="T62" fmla="*/ 1 w 315"/>
                  <a:gd name="T63" fmla="*/ 413 h 1012"/>
                  <a:gd name="T64" fmla="*/ 0 w 315"/>
                  <a:gd name="T65" fmla="*/ 382 h 1012"/>
                  <a:gd name="T66" fmla="*/ 0 w 315"/>
                  <a:gd name="T67" fmla="*/ 153 h 1012"/>
                  <a:gd name="T68" fmla="*/ 2 w 315"/>
                  <a:gd name="T69" fmla="*/ 121 h 1012"/>
                  <a:gd name="T70" fmla="*/ 8 w 315"/>
                  <a:gd name="T71" fmla="*/ 93 h 1012"/>
                  <a:gd name="T72" fmla="*/ 18 w 315"/>
                  <a:gd name="T73" fmla="*/ 68 h 1012"/>
                  <a:gd name="T74" fmla="*/ 32 w 315"/>
                  <a:gd name="T75" fmla="*/ 48 h 1012"/>
                  <a:gd name="T76" fmla="*/ 51 w 315"/>
                  <a:gd name="T77" fmla="*/ 31 h 1012"/>
                  <a:gd name="T78" fmla="*/ 72 w 315"/>
                  <a:gd name="T79" fmla="*/ 17 h 1012"/>
                  <a:gd name="T80" fmla="*/ 98 w 315"/>
                  <a:gd name="T81" fmla="*/ 8 h 1012"/>
                  <a:gd name="T82" fmla="*/ 125 w 315"/>
                  <a:gd name="T83" fmla="*/ 2 h 1012"/>
                  <a:gd name="T84" fmla="*/ 158 w 315"/>
                  <a:gd name="T85" fmla="*/ 0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5" h="1012">
                    <a:moveTo>
                      <a:pt x="158" y="0"/>
                    </a:moveTo>
                    <a:lnTo>
                      <a:pt x="190" y="2"/>
                    </a:lnTo>
                    <a:lnTo>
                      <a:pt x="217" y="8"/>
                    </a:lnTo>
                    <a:lnTo>
                      <a:pt x="243" y="17"/>
                    </a:lnTo>
                    <a:lnTo>
                      <a:pt x="265" y="31"/>
                    </a:lnTo>
                    <a:lnTo>
                      <a:pt x="283" y="48"/>
                    </a:lnTo>
                    <a:lnTo>
                      <a:pt x="297" y="68"/>
                    </a:lnTo>
                    <a:lnTo>
                      <a:pt x="307" y="93"/>
                    </a:lnTo>
                    <a:lnTo>
                      <a:pt x="313" y="121"/>
                    </a:lnTo>
                    <a:lnTo>
                      <a:pt x="315" y="153"/>
                    </a:lnTo>
                    <a:lnTo>
                      <a:pt x="315" y="382"/>
                    </a:lnTo>
                    <a:lnTo>
                      <a:pt x="314" y="413"/>
                    </a:lnTo>
                    <a:lnTo>
                      <a:pt x="311" y="444"/>
                    </a:lnTo>
                    <a:lnTo>
                      <a:pt x="307" y="476"/>
                    </a:lnTo>
                    <a:lnTo>
                      <a:pt x="245" y="939"/>
                    </a:lnTo>
                    <a:lnTo>
                      <a:pt x="241" y="961"/>
                    </a:lnTo>
                    <a:lnTo>
                      <a:pt x="233" y="979"/>
                    </a:lnTo>
                    <a:lnTo>
                      <a:pt x="224" y="992"/>
                    </a:lnTo>
                    <a:lnTo>
                      <a:pt x="211" y="1002"/>
                    </a:lnTo>
                    <a:lnTo>
                      <a:pt x="196" y="1008"/>
                    </a:lnTo>
                    <a:lnTo>
                      <a:pt x="178" y="1011"/>
                    </a:lnTo>
                    <a:lnTo>
                      <a:pt x="158" y="1012"/>
                    </a:lnTo>
                    <a:lnTo>
                      <a:pt x="137" y="1011"/>
                    </a:lnTo>
                    <a:lnTo>
                      <a:pt x="119" y="1008"/>
                    </a:lnTo>
                    <a:lnTo>
                      <a:pt x="104" y="1002"/>
                    </a:lnTo>
                    <a:lnTo>
                      <a:pt x="91" y="992"/>
                    </a:lnTo>
                    <a:lnTo>
                      <a:pt x="82" y="979"/>
                    </a:lnTo>
                    <a:lnTo>
                      <a:pt x="74" y="961"/>
                    </a:lnTo>
                    <a:lnTo>
                      <a:pt x="70" y="939"/>
                    </a:lnTo>
                    <a:lnTo>
                      <a:pt x="8" y="476"/>
                    </a:lnTo>
                    <a:lnTo>
                      <a:pt x="5" y="444"/>
                    </a:lnTo>
                    <a:lnTo>
                      <a:pt x="1" y="413"/>
                    </a:lnTo>
                    <a:lnTo>
                      <a:pt x="0" y="382"/>
                    </a:lnTo>
                    <a:lnTo>
                      <a:pt x="0" y="153"/>
                    </a:lnTo>
                    <a:lnTo>
                      <a:pt x="2" y="121"/>
                    </a:lnTo>
                    <a:lnTo>
                      <a:pt x="8" y="93"/>
                    </a:lnTo>
                    <a:lnTo>
                      <a:pt x="18" y="68"/>
                    </a:lnTo>
                    <a:lnTo>
                      <a:pt x="32" y="48"/>
                    </a:lnTo>
                    <a:lnTo>
                      <a:pt x="51" y="31"/>
                    </a:lnTo>
                    <a:lnTo>
                      <a:pt x="72" y="17"/>
                    </a:lnTo>
                    <a:lnTo>
                      <a:pt x="98" y="8"/>
                    </a:lnTo>
                    <a:lnTo>
                      <a:pt x="125" y="2"/>
                    </a:lnTo>
                    <a:lnTo>
                      <a:pt x="158"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sp>
            <p:nvSpPr>
              <p:cNvPr id="107" name="Freeform 73"/>
              <p:cNvSpPr>
                <a:spLocks/>
              </p:cNvSpPr>
              <p:nvPr/>
            </p:nvSpPr>
            <p:spPr bwMode="auto">
              <a:xfrm>
                <a:off x="3649663" y="3586163"/>
                <a:ext cx="87313" cy="85725"/>
              </a:xfrm>
              <a:custGeom>
                <a:avLst/>
                <a:gdLst>
                  <a:gd name="T0" fmla="*/ 164 w 327"/>
                  <a:gd name="T1" fmla="*/ 0 h 325"/>
                  <a:gd name="T2" fmla="*/ 197 w 327"/>
                  <a:gd name="T3" fmla="*/ 4 h 325"/>
                  <a:gd name="T4" fmla="*/ 227 w 327"/>
                  <a:gd name="T5" fmla="*/ 13 h 325"/>
                  <a:gd name="T6" fmla="*/ 254 w 327"/>
                  <a:gd name="T7" fmla="*/ 28 h 325"/>
                  <a:gd name="T8" fmla="*/ 279 w 327"/>
                  <a:gd name="T9" fmla="*/ 47 h 325"/>
                  <a:gd name="T10" fmla="*/ 299 w 327"/>
                  <a:gd name="T11" fmla="*/ 72 h 325"/>
                  <a:gd name="T12" fmla="*/ 314 w 327"/>
                  <a:gd name="T13" fmla="*/ 99 h 325"/>
                  <a:gd name="T14" fmla="*/ 324 w 327"/>
                  <a:gd name="T15" fmla="*/ 130 h 325"/>
                  <a:gd name="T16" fmla="*/ 327 w 327"/>
                  <a:gd name="T17" fmla="*/ 162 h 325"/>
                  <a:gd name="T18" fmla="*/ 324 w 327"/>
                  <a:gd name="T19" fmla="*/ 195 h 325"/>
                  <a:gd name="T20" fmla="*/ 314 w 327"/>
                  <a:gd name="T21" fmla="*/ 226 h 325"/>
                  <a:gd name="T22" fmla="*/ 299 w 327"/>
                  <a:gd name="T23" fmla="*/ 253 h 325"/>
                  <a:gd name="T24" fmla="*/ 279 w 327"/>
                  <a:gd name="T25" fmla="*/ 277 h 325"/>
                  <a:gd name="T26" fmla="*/ 254 w 327"/>
                  <a:gd name="T27" fmla="*/ 297 h 325"/>
                  <a:gd name="T28" fmla="*/ 227 w 327"/>
                  <a:gd name="T29" fmla="*/ 312 h 325"/>
                  <a:gd name="T30" fmla="*/ 197 w 327"/>
                  <a:gd name="T31" fmla="*/ 321 h 325"/>
                  <a:gd name="T32" fmla="*/ 164 w 327"/>
                  <a:gd name="T33" fmla="*/ 325 h 325"/>
                  <a:gd name="T34" fmla="*/ 130 w 327"/>
                  <a:gd name="T35" fmla="*/ 321 h 325"/>
                  <a:gd name="T36" fmla="*/ 100 w 327"/>
                  <a:gd name="T37" fmla="*/ 312 h 325"/>
                  <a:gd name="T38" fmla="*/ 73 w 327"/>
                  <a:gd name="T39" fmla="*/ 297 h 325"/>
                  <a:gd name="T40" fmla="*/ 48 w 327"/>
                  <a:gd name="T41" fmla="*/ 277 h 325"/>
                  <a:gd name="T42" fmla="*/ 28 w 327"/>
                  <a:gd name="T43" fmla="*/ 253 h 325"/>
                  <a:gd name="T44" fmla="*/ 13 w 327"/>
                  <a:gd name="T45" fmla="*/ 226 h 325"/>
                  <a:gd name="T46" fmla="*/ 3 w 327"/>
                  <a:gd name="T47" fmla="*/ 195 h 325"/>
                  <a:gd name="T48" fmla="*/ 0 w 327"/>
                  <a:gd name="T49" fmla="*/ 162 h 325"/>
                  <a:gd name="T50" fmla="*/ 3 w 327"/>
                  <a:gd name="T51" fmla="*/ 130 h 325"/>
                  <a:gd name="T52" fmla="*/ 13 w 327"/>
                  <a:gd name="T53" fmla="*/ 99 h 325"/>
                  <a:gd name="T54" fmla="*/ 28 w 327"/>
                  <a:gd name="T55" fmla="*/ 72 h 325"/>
                  <a:gd name="T56" fmla="*/ 48 w 327"/>
                  <a:gd name="T57" fmla="*/ 47 h 325"/>
                  <a:gd name="T58" fmla="*/ 73 w 327"/>
                  <a:gd name="T59" fmla="*/ 28 h 325"/>
                  <a:gd name="T60" fmla="*/ 100 w 327"/>
                  <a:gd name="T61" fmla="*/ 13 h 325"/>
                  <a:gd name="T62" fmla="*/ 130 w 327"/>
                  <a:gd name="T63" fmla="*/ 4 h 325"/>
                  <a:gd name="T64" fmla="*/ 164 w 327"/>
                  <a:gd name="T65"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7" h="325">
                    <a:moveTo>
                      <a:pt x="164" y="0"/>
                    </a:moveTo>
                    <a:lnTo>
                      <a:pt x="197" y="4"/>
                    </a:lnTo>
                    <a:lnTo>
                      <a:pt x="227" y="13"/>
                    </a:lnTo>
                    <a:lnTo>
                      <a:pt x="254" y="28"/>
                    </a:lnTo>
                    <a:lnTo>
                      <a:pt x="279" y="47"/>
                    </a:lnTo>
                    <a:lnTo>
                      <a:pt x="299" y="72"/>
                    </a:lnTo>
                    <a:lnTo>
                      <a:pt x="314" y="99"/>
                    </a:lnTo>
                    <a:lnTo>
                      <a:pt x="324" y="130"/>
                    </a:lnTo>
                    <a:lnTo>
                      <a:pt x="327" y="162"/>
                    </a:lnTo>
                    <a:lnTo>
                      <a:pt x="324" y="195"/>
                    </a:lnTo>
                    <a:lnTo>
                      <a:pt x="314" y="226"/>
                    </a:lnTo>
                    <a:lnTo>
                      <a:pt x="299" y="253"/>
                    </a:lnTo>
                    <a:lnTo>
                      <a:pt x="279" y="277"/>
                    </a:lnTo>
                    <a:lnTo>
                      <a:pt x="254" y="297"/>
                    </a:lnTo>
                    <a:lnTo>
                      <a:pt x="227" y="312"/>
                    </a:lnTo>
                    <a:lnTo>
                      <a:pt x="197" y="321"/>
                    </a:lnTo>
                    <a:lnTo>
                      <a:pt x="164" y="325"/>
                    </a:lnTo>
                    <a:lnTo>
                      <a:pt x="130" y="321"/>
                    </a:lnTo>
                    <a:lnTo>
                      <a:pt x="100" y="312"/>
                    </a:lnTo>
                    <a:lnTo>
                      <a:pt x="73" y="297"/>
                    </a:lnTo>
                    <a:lnTo>
                      <a:pt x="48" y="277"/>
                    </a:lnTo>
                    <a:lnTo>
                      <a:pt x="28" y="253"/>
                    </a:lnTo>
                    <a:lnTo>
                      <a:pt x="13" y="226"/>
                    </a:lnTo>
                    <a:lnTo>
                      <a:pt x="3" y="195"/>
                    </a:lnTo>
                    <a:lnTo>
                      <a:pt x="0" y="162"/>
                    </a:lnTo>
                    <a:lnTo>
                      <a:pt x="3" y="130"/>
                    </a:lnTo>
                    <a:lnTo>
                      <a:pt x="13" y="99"/>
                    </a:lnTo>
                    <a:lnTo>
                      <a:pt x="28" y="72"/>
                    </a:lnTo>
                    <a:lnTo>
                      <a:pt x="48" y="47"/>
                    </a:lnTo>
                    <a:lnTo>
                      <a:pt x="73" y="28"/>
                    </a:lnTo>
                    <a:lnTo>
                      <a:pt x="100" y="13"/>
                    </a:lnTo>
                    <a:lnTo>
                      <a:pt x="130" y="4"/>
                    </a:lnTo>
                    <a:lnTo>
                      <a:pt x="164" y="0"/>
                    </a:lnTo>
                    <a:close/>
                  </a:path>
                </a:pathLst>
              </a:custGeom>
              <a:grpFill/>
              <a:ln w="0">
                <a:noFill/>
                <a:prstDash val="solid"/>
                <a:round/>
                <a:headEnd/>
                <a:tailEnd/>
              </a:ln>
            </p:spPr>
            <p:txBody>
              <a:bodyPr vert="horz" wrap="square" lIns="91464" tIns="45732" rIns="91464" bIns="45732" numCol="1" anchor="t" anchorCtr="0" compatLnSpc="1">
                <a:prstTxWarp prst="textNoShape">
                  <a:avLst/>
                </a:prstTxWarp>
              </a:bodyPr>
              <a:lstStyle/>
              <a:p>
                <a:endParaRPr lang="en-US" sz="2401" dirty="0">
                  <a:latin typeface="Arial" panose="020B0604020202020204" pitchFamily="34" charset="0"/>
                  <a:cs typeface="Arial" panose="020B0604020202020204" pitchFamily="34" charset="0"/>
                </a:endParaRPr>
              </a:p>
            </p:txBody>
          </p:sp>
        </p:grpSp>
      </p:grpSp>
      <p:sp>
        <p:nvSpPr>
          <p:cNvPr id="162" name="Rectangle 161"/>
          <p:cNvSpPr/>
          <p:nvPr/>
        </p:nvSpPr>
        <p:spPr>
          <a:xfrm>
            <a:off x="1029747" y="4153207"/>
            <a:ext cx="3653750" cy="523220"/>
          </a:xfrm>
          <a:prstGeom prst="rect">
            <a:avLst/>
          </a:prstGeom>
        </p:spPr>
        <p:txBody>
          <a:bodyPr wrap="square">
            <a:spAutoFit/>
          </a:bodyPr>
          <a:lstStyle/>
          <a:p>
            <a:pPr algn="ctr" defTabSz="914126"/>
            <a:r>
              <a:rPr lang="en-US" sz="2800" b="1" dirty="0">
                <a:solidFill>
                  <a:srgbClr val="235233"/>
                </a:solidFill>
                <a:latin typeface="Londrina Solid" panose="020B0604020202020204" charset="0"/>
              </a:rPr>
              <a:t>Different types of plastic </a:t>
            </a:r>
          </a:p>
        </p:txBody>
      </p:sp>
      <p:sp>
        <p:nvSpPr>
          <p:cNvPr id="163" name="Rectangle 162"/>
          <p:cNvSpPr/>
          <p:nvPr/>
        </p:nvSpPr>
        <p:spPr>
          <a:xfrm>
            <a:off x="5256240" y="4153207"/>
            <a:ext cx="3251210" cy="523220"/>
          </a:xfrm>
          <a:prstGeom prst="rect">
            <a:avLst/>
          </a:prstGeom>
        </p:spPr>
        <p:txBody>
          <a:bodyPr wrap="none">
            <a:spAutoFit/>
          </a:bodyPr>
          <a:lstStyle/>
          <a:p>
            <a:pPr algn="ctr" defTabSz="914126"/>
            <a:r>
              <a:rPr lang="en-US" sz="2800" b="1" dirty="0">
                <a:solidFill>
                  <a:srgbClr val="235233"/>
                </a:solidFill>
                <a:latin typeface="Londrina Solid" panose="020B0604020202020204" charset="0"/>
              </a:rPr>
              <a:t>How to recycle plastic </a:t>
            </a:r>
          </a:p>
        </p:txBody>
      </p:sp>
    </p:spTree>
    <p:extLst>
      <p:ext uri="{BB962C8B-B14F-4D97-AF65-F5344CB8AC3E}">
        <p14:creationId xmlns:p14="http://schemas.microsoft.com/office/powerpoint/2010/main" val="37376384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62"/>
                                        </p:tgtEl>
                                        <p:attrNameLst>
                                          <p:attrName>style.visibility</p:attrName>
                                        </p:attrNameLst>
                                      </p:cBhvr>
                                      <p:to>
                                        <p:strVal val="visible"/>
                                      </p:to>
                                    </p:set>
                                    <p:animEffect transition="in" filter="barn(inVertical)">
                                      <p:cBhvr>
                                        <p:cTn id="16" dur="500"/>
                                        <p:tgtEl>
                                          <p:spTgt spid="1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63"/>
                                        </p:tgtEl>
                                        <p:attrNameLst>
                                          <p:attrName>style.visibility</p:attrName>
                                        </p:attrNameLst>
                                      </p:cBhvr>
                                      <p:to>
                                        <p:strVal val="visible"/>
                                      </p:to>
                                    </p:set>
                                    <p:animEffect transition="in" filter="barn(inVertical)">
                                      <p:cBhvr>
                                        <p:cTn id="25"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2" grpId="0"/>
      <p:bldP spid="1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grpSp>
        <p:nvGrpSpPr>
          <p:cNvPr id="2246" name="Google Shape;2246;p53"/>
          <p:cNvGrpSpPr/>
          <p:nvPr/>
        </p:nvGrpSpPr>
        <p:grpSpPr>
          <a:xfrm rot="-1866940">
            <a:off x="8420310" y="1402919"/>
            <a:ext cx="400620" cy="1248399"/>
            <a:chOff x="4118750" y="2154275"/>
            <a:chExt cx="601300" cy="1873750"/>
          </a:xfrm>
        </p:grpSpPr>
        <p:sp>
          <p:nvSpPr>
            <p:cNvPr id="2247" name="Google Shape;2247;p53"/>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53"/>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9" name="Google Shape;2249;p53"/>
          <p:cNvGrpSpPr/>
          <p:nvPr/>
        </p:nvGrpSpPr>
        <p:grpSpPr>
          <a:xfrm rot="2350850">
            <a:off x="1323163" y="3627529"/>
            <a:ext cx="672799" cy="1226322"/>
            <a:chOff x="-214625" y="3943775"/>
            <a:chExt cx="458725" cy="836125"/>
          </a:xfrm>
        </p:grpSpPr>
        <p:sp>
          <p:nvSpPr>
            <p:cNvPr id="2250" name="Google Shape;2250;p5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5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5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5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5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5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5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5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5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5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5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5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Up Ribbon 41"/>
          <p:cNvSpPr/>
          <p:nvPr/>
        </p:nvSpPr>
        <p:spPr>
          <a:xfrm>
            <a:off x="1218196" y="84105"/>
            <a:ext cx="6302729" cy="1008092"/>
          </a:xfrm>
          <a:prstGeom prst="ribbon2">
            <a:avLst>
              <a:gd name="adj1" fmla="val 16667"/>
              <a:gd name="adj2" fmla="val 75000"/>
            </a:avLst>
          </a:prstGeom>
          <a:solidFill>
            <a:schemeClr val="accent2">
              <a:lumMod val="75000"/>
            </a:schemeClr>
          </a:solidFill>
          <a:ln w="25400" cap="flat" cmpd="sng" algn="ctr">
            <a:noFill/>
            <a:prstDash val="solid"/>
          </a:ln>
          <a:effectLst/>
        </p:spPr>
        <p:txBody>
          <a:bodyPr rtlCol="0" anchor="ctr"/>
          <a:lstStyle/>
          <a:p>
            <a:pPr algn="ctr"/>
            <a:r>
              <a:rPr lang="en-US" sz="3600" b="1" dirty="0">
                <a:solidFill>
                  <a:schemeClr val="bg1"/>
                </a:solidFill>
                <a:latin typeface="Bahnschrift SemiLight Condensed" panose="020B0502040204020203" pitchFamily="34" charset="0"/>
              </a:rPr>
              <a:t>IN THE END I JUST WANA SAY </a:t>
            </a:r>
          </a:p>
        </p:txBody>
      </p:sp>
      <p:grpSp>
        <p:nvGrpSpPr>
          <p:cNvPr id="3" name="Group 2"/>
          <p:cNvGrpSpPr/>
          <p:nvPr/>
        </p:nvGrpSpPr>
        <p:grpSpPr>
          <a:xfrm>
            <a:off x="2544859" y="1231040"/>
            <a:ext cx="4171812" cy="3052945"/>
            <a:chOff x="2544859" y="1231040"/>
            <a:chExt cx="4171812" cy="3052945"/>
          </a:xfrm>
        </p:grpSpPr>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r="46304"/>
            <a:stretch/>
          </p:blipFill>
          <p:spPr>
            <a:xfrm>
              <a:off x="2544859" y="1231040"/>
              <a:ext cx="4171812" cy="30529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extBox 1"/>
            <p:cNvSpPr txBox="1"/>
            <p:nvPr/>
          </p:nvSpPr>
          <p:spPr>
            <a:xfrm>
              <a:off x="2817037" y="1639641"/>
              <a:ext cx="3627455" cy="369332"/>
            </a:xfrm>
            <a:prstGeom prst="rect">
              <a:avLst/>
            </a:prstGeom>
            <a:solidFill>
              <a:schemeClr val="bg1"/>
            </a:solidFill>
          </p:spPr>
          <p:txBody>
            <a:bodyPr wrap="square" rtlCol="0">
              <a:spAutoFit/>
            </a:bodyPr>
            <a:lstStyle/>
            <a:p>
              <a:r>
                <a:rPr lang="en-US" sz="1800" b="1" dirty="0">
                  <a:latin typeface="Times New Roman" panose="02020603050405020304" pitchFamily="18" charset="0"/>
                  <a:cs typeface="Times New Roman" panose="02020603050405020304" pitchFamily="18" charset="0"/>
                </a:rPr>
                <a:t>DON’T WASTE YOUR WASTE</a:t>
              </a:r>
            </a:p>
          </p:txBody>
        </p:sp>
      </p:grpSp>
    </p:spTree>
    <p:extLst>
      <p:ext uri="{BB962C8B-B14F-4D97-AF65-F5344CB8AC3E}">
        <p14:creationId xmlns:p14="http://schemas.microsoft.com/office/powerpoint/2010/main" val="25431287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9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dirty="0"/>
          </a:p>
        </p:txBody>
      </p:sp>
      <p:sp>
        <p:nvSpPr>
          <p:cNvPr id="3664" name="Google Shape;3664;p95"/>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p>
            <a:pPr lvl="0">
              <a:buChar char="●"/>
            </a:pPr>
            <a:r>
              <a:rPr lang="en-US" sz="2800" dirty="0">
                <a:solidFill>
                  <a:schemeClr val="hlink"/>
                </a:solidFill>
                <a:uFill>
                  <a:noFill/>
                </a:uFill>
                <a:latin typeface="Londrina Solid" panose="020B0604020202020204" charset="0"/>
                <a:hlinkClick r:id="rId3"/>
              </a:rPr>
              <a:t>www.nationalgeographic.co.uk</a:t>
            </a:r>
            <a:r>
              <a:rPr lang="en-US" sz="2800" dirty="0">
                <a:solidFill>
                  <a:schemeClr val="hlink"/>
                </a:solidFill>
                <a:uFill>
                  <a:noFill/>
                </a:uFill>
                <a:latin typeface="Londrina Solid" panose="020B0604020202020204" charset="0"/>
              </a:rPr>
              <a:t>.</a:t>
            </a:r>
          </a:p>
          <a:p>
            <a:pPr lvl="0">
              <a:buChar char="●"/>
            </a:pPr>
            <a:r>
              <a:rPr lang="en-US" sz="2800" dirty="0">
                <a:solidFill>
                  <a:schemeClr val="hlink"/>
                </a:solidFill>
                <a:uFill>
                  <a:noFill/>
                </a:uFill>
                <a:latin typeface="Londrina Solid" panose="020B0604020202020204" charset="0"/>
              </a:rPr>
              <a:t>Seedscientific.com.</a:t>
            </a:r>
          </a:p>
          <a:p>
            <a:pPr lvl="0">
              <a:buChar char="●"/>
            </a:pPr>
            <a:r>
              <a:rPr lang="en-US" sz="2800" dirty="0">
                <a:solidFill>
                  <a:schemeClr val="hlink"/>
                </a:solidFill>
                <a:uFill>
                  <a:noFill/>
                </a:uFill>
                <a:latin typeface="Londrina Solid" panose="020B0604020202020204" charset="0"/>
              </a:rPr>
              <a:t>The Guardian.com.</a:t>
            </a:r>
          </a:p>
          <a:p>
            <a:pPr marL="457200" lvl="0" indent="-304800" algn="l" rtl="0">
              <a:spcBef>
                <a:spcPts val="0"/>
              </a:spcBef>
              <a:spcAft>
                <a:spcPts val="0"/>
              </a:spcAft>
              <a:buSzPts val="1200"/>
              <a:buChar char="●"/>
            </a:pPr>
            <a:r>
              <a:rPr lang="en-US" sz="2800" dirty="0">
                <a:solidFill>
                  <a:schemeClr val="hlink"/>
                </a:solidFill>
                <a:uFill>
                  <a:noFill/>
                </a:uFill>
                <a:latin typeface="Londrina Solid" panose="020B0604020202020204" charset="0"/>
              </a:rPr>
              <a:t>Precious Plastic.com.</a:t>
            </a:r>
          </a:p>
          <a:p>
            <a:pPr lvl="0">
              <a:buChar char="●"/>
            </a:pPr>
            <a:r>
              <a:rPr lang="en-US" sz="2800" dirty="0">
                <a:latin typeface="Londrina Solid" panose="020B0604020202020204" charset="0"/>
              </a:rPr>
              <a:t>Lambeth council in London.</a:t>
            </a:r>
            <a:endParaRPr sz="2800" dirty="0">
              <a:latin typeface="Londrina Solid" panose="020B0604020202020204" charset="0"/>
            </a:endParaRPr>
          </a:p>
        </p:txBody>
      </p:sp>
    </p:spTree>
    <p:extLst>
      <p:ext uri="{BB962C8B-B14F-4D97-AF65-F5344CB8AC3E}">
        <p14:creationId xmlns:p14="http://schemas.microsoft.com/office/powerpoint/2010/main" val="4615271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43"/>
          <p:cNvSpPr/>
          <p:nvPr/>
        </p:nvSpPr>
        <p:spPr>
          <a:xfrm rot="654232">
            <a:off x="864266" y="1249139"/>
            <a:ext cx="7145883" cy="3245672"/>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43"/>
          <p:cNvSpPr txBox="1">
            <a:spLocks noGrp="1"/>
          </p:cNvSpPr>
          <p:nvPr>
            <p:ph type="title"/>
          </p:nvPr>
        </p:nvSpPr>
        <p:spPr>
          <a:xfrm>
            <a:off x="1454075" y="2231150"/>
            <a:ext cx="6228600" cy="1662300"/>
          </a:xfrm>
          <a:prstGeom prst="rect">
            <a:avLst/>
          </a:prstGeom>
        </p:spPr>
        <p:txBody>
          <a:bodyPr spcFirstLastPara="1" wrap="square" lIns="91425" tIns="91425" rIns="91425" bIns="91425" anchor="ctr" anchorCtr="0">
            <a:noAutofit/>
          </a:bodyPr>
          <a:lstStyle/>
          <a:p>
            <a:r>
              <a:rPr lang="en-US" dirty="0">
                <a:solidFill>
                  <a:srgbClr val="7DBB3B"/>
                </a:solidFill>
                <a:latin typeface="Blackadder ITC" panose="04020505051007020D02" pitchFamily="82" charset="0"/>
              </a:rPr>
              <a:t>Thanks For Your Time</a:t>
            </a:r>
          </a:p>
        </p:txBody>
      </p:sp>
      <p:grpSp>
        <p:nvGrpSpPr>
          <p:cNvPr id="1932" name="Google Shape;1932;p43"/>
          <p:cNvGrpSpPr/>
          <p:nvPr/>
        </p:nvGrpSpPr>
        <p:grpSpPr>
          <a:xfrm>
            <a:off x="3784336" y="602558"/>
            <a:ext cx="1575328" cy="1575328"/>
            <a:chOff x="-149451" y="2973528"/>
            <a:chExt cx="2344587" cy="2344587"/>
          </a:xfrm>
        </p:grpSpPr>
        <p:sp>
          <p:nvSpPr>
            <p:cNvPr id="1933" name="Google Shape;1933;p43"/>
            <p:cNvSpPr/>
            <p:nvPr/>
          </p:nvSpPr>
          <p:spPr>
            <a:xfrm>
              <a:off x="-149451" y="2973528"/>
              <a:ext cx="2344587" cy="2344587"/>
            </a:xfrm>
            <a:custGeom>
              <a:avLst/>
              <a:gdLst/>
              <a:ahLst/>
              <a:cxnLst/>
              <a:rect l="l" t="t" r="r" b="b"/>
              <a:pathLst>
                <a:path w="51972" h="51972" extrusionOk="0">
                  <a:moveTo>
                    <a:pt x="25980" y="1"/>
                  </a:moveTo>
                  <a:cubicBezTo>
                    <a:pt x="11633" y="1"/>
                    <a:pt x="1" y="11633"/>
                    <a:pt x="1" y="25980"/>
                  </a:cubicBezTo>
                  <a:cubicBezTo>
                    <a:pt x="1" y="40339"/>
                    <a:pt x="11633" y="51971"/>
                    <a:pt x="25980" y="51971"/>
                  </a:cubicBezTo>
                  <a:cubicBezTo>
                    <a:pt x="40339" y="51971"/>
                    <a:pt x="51971" y="40339"/>
                    <a:pt x="51971" y="25980"/>
                  </a:cubicBezTo>
                  <a:cubicBezTo>
                    <a:pt x="51971" y="11633"/>
                    <a:pt x="40339" y="1"/>
                    <a:pt x="2598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43"/>
            <p:cNvSpPr/>
            <p:nvPr/>
          </p:nvSpPr>
          <p:spPr>
            <a:xfrm>
              <a:off x="184655" y="3002536"/>
              <a:ext cx="1127993" cy="1247406"/>
            </a:xfrm>
            <a:custGeom>
              <a:avLst/>
              <a:gdLst/>
              <a:ahLst/>
              <a:cxnLst/>
              <a:rect l="l" t="t" r="r" b="b"/>
              <a:pathLst>
                <a:path w="25004" h="27651" extrusionOk="0">
                  <a:moveTo>
                    <a:pt x="12811" y="1"/>
                  </a:moveTo>
                  <a:cubicBezTo>
                    <a:pt x="9180" y="810"/>
                    <a:pt x="5822" y="2394"/>
                    <a:pt x="2953" y="4561"/>
                  </a:cubicBezTo>
                  <a:cubicBezTo>
                    <a:pt x="2953" y="4561"/>
                    <a:pt x="2977" y="4823"/>
                    <a:pt x="3191" y="5180"/>
                  </a:cubicBezTo>
                  <a:cubicBezTo>
                    <a:pt x="3394" y="5537"/>
                    <a:pt x="3048" y="5739"/>
                    <a:pt x="3072" y="5858"/>
                  </a:cubicBezTo>
                  <a:cubicBezTo>
                    <a:pt x="3084" y="5966"/>
                    <a:pt x="3275" y="5954"/>
                    <a:pt x="3096" y="6156"/>
                  </a:cubicBezTo>
                  <a:cubicBezTo>
                    <a:pt x="2929" y="6370"/>
                    <a:pt x="3096" y="6323"/>
                    <a:pt x="2953" y="6466"/>
                  </a:cubicBezTo>
                  <a:cubicBezTo>
                    <a:pt x="2798" y="6620"/>
                    <a:pt x="2655" y="6751"/>
                    <a:pt x="2548" y="6823"/>
                  </a:cubicBezTo>
                  <a:cubicBezTo>
                    <a:pt x="2441" y="6906"/>
                    <a:pt x="2477" y="7109"/>
                    <a:pt x="2262" y="7359"/>
                  </a:cubicBezTo>
                  <a:cubicBezTo>
                    <a:pt x="2060" y="7621"/>
                    <a:pt x="1655" y="7823"/>
                    <a:pt x="1655" y="8228"/>
                  </a:cubicBezTo>
                  <a:cubicBezTo>
                    <a:pt x="1655" y="8609"/>
                    <a:pt x="1048" y="9145"/>
                    <a:pt x="965" y="9371"/>
                  </a:cubicBezTo>
                  <a:cubicBezTo>
                    <a:pt x="893" y="9585"/>
                    <a:pt x="286" y="10395"/>
                    <a:pt x="250" y="10931"/>
                  </a:cubicBezTo>
                  <a:cubicBezTo>
                    <a:pt x="227" y="11466"/>
                    <a:pt x="227" y="12038"/>
                    <a:pt x="250" y="12359"/>
                  </a:cubicBezTo>
                  <a:cubicBezTo>
                    <a:pt x="286" y="12693"/>
                    <a:pt x="310" y="13050"/>
                    <a:pt x="227" y="13431"/>
                  </a:cubicBezTo>
                  <a:cubicBezTo>
                    <a:pt x="155" y="13824"/>
                    <a:pt x="72" y="14181"/>
                    <a:pt x="36" y="14895"/>
                  </a:cubicBezTo>
                  <a:cubicBezTo>
                    <a:pt x="0" y="15610"/>
                    <a:pt x="286" y="15919"/>
                    <a:pt x="953" y="16145"/>
                  </a:cubicBezTo>
                  <a:cubicBezTo>
                    <a:pt x="1643" y="16348"/>
                    <a:pt x="2917" y="16967"/>
                    <a:pt x="3227" y="17419"/>
                  </a:cubicBezTo>
                  <a:cubicBezTo>
                    <a:pt x="3560" y="17884"/>
                    <a:pt x="3739" y="18455"/>
                    <a:pt x="3977" y="18527"/>
                  </a:cubicBezTo>
                  <a:cubicBezTo>
                    <a:pt x="4227" y="18598"/>
                    <a:pt x="4441" y="19348"/>
                    <a:pt x="5251" y="19908"/>
                  </a:cubicBezTo>
                  <a:cubicBezTo>
                    <a:pt x="6072" y="20479"/>
                    <a:pt x="7608" y="20551"/>
                    <a:pt x="8287" y="21277"/>
                  </a:cubicBezTo>
                  <a:cubicBezTo>
                    <a:pt x="8978" y="22003"/>
                    <a:pt x="10216" y="23789"/>
                    <a:pt x="10537" y="24777"/>
                  </a:cubicBezTo>
                  <a:cubicBezTo>
                    <a:pt x="10871" y="25766"/>
                    <a:pt x="11406" y="26111"/>
                    <a:pt x="11966" y="26587"/>
                  </a:cubicBezTo>
                  <a:cubicBezTo>
                    <a:pt x="12538" y="27063"/>
                    <a:pt x="13252" y="27599"/>
                    <a:pt x="13788" y="27647"/>
                  </a:cubicBezTo>
                  <a:cubicBezTo>
                    <a:pt x="13826" y="27649"/>
                    <a:pt x="13862" y="27651"/>
                    <a:pt x="13897" y="27651"/>
                  </a:cubicBezTo>
                  <a:cubicBezTo>
                    <a:pt x="14354" y="27651"/>
                    <a:pt x="14547" y="27443"/>
                    <a:pt x="14514" y="27266"/>
                  </a:cubicBezTo>
                  <a:cubicBezTo>
                    <a:pt x="14502" y="27063"/>
                    <a:pt x="13812" y="26504"/>
                    <a:pt x="13704" y="26349"/>
                  </a:cubicBezTo>
                  <a:cubicBezTo>
                    <a:pt x="13609" y="26206"/>
                    <a:pt x="13383" y="25254"/>
                    <a:pt x="13073" y="24563"/>
                  </a:cubicBezTo>
                  <a:cubicBezTo>
                    <a:pt x="12740" y="23884"/>
                    <a:pt x="12716" y="23873"/>
                    <a:pt x="12811" y="23539"/>
                  </a:cubicBezTo>
                  <a:cubicBezTo>
                    <a:pt x="12919" y="23218"/>
                    <a:pt x="13145" y="22503"/>
                    <a:pt x="13454" y="22325"/>
                  </a:cubicBezTo>
                  <a:cubicBezTo>
                    <a:pt x="13788" y="22146"/>
                    <a:pt x="14026" y="22277"/>
                    <a:pt x="14252" y="21968"/>
                  </a:cubicBezTo>
                  <a:cubicBezTo>
                    <a:pt x="14454" y="21646"/>
                    <a:pt x="14526" y="21468"/>
                    <a:pt x="14514" y="21277"/>
                  </a:cubicBezTo>
                  <a:cubicBezTo>
                    <a:pt x="14502" y="21087"/>
                    <a:pt x="14169" y="20967"/>
                    <a:pt x="13859" y="20932"/>
                  </a:cubicBezTo>
                  <a:cubicBezTo>
                    <a:pt x="13538" y="20908"/>
                    <a:pt x="13431" y="20622"/>
                    <a:pt x="13002" y="20551"/>
                  </a:cubicBezTo>
                  <a:cubicBezTo>
                    <a:pt x="12561" y="20479"/>
                    <a:pt x="11966" y="20301"/>
                    <a:pt x="11823" y="20039"/>
                  </a:cubicBezTo>
                  <a:cubicBezTo>
                    <a:pt x="11698" y="19836"/>
                    <a:pt x="11471" y="19751"/>
                    <a:pt x="11270" y="19751"/>
                  </a:cubicBezTo>
                  <a:cubicBezTo>
                    <a:pt x="11222" y="19751"/>
                    <a:pt x="11176" y="19756"/>
                    <a:pt x="11133" y="19765"/>
                  </a:cubicBezTo>
                  <a:cubicBezTo>
                    <a:pt x="11053" y="19774"/>
                    <a:pt x="10905" y="19798"/>
                    <a:pt x="10729" y="19798"/>
                  </a:cubicBezTo>
                  <a:cubicBezTo>
                    <a:pt x="10455" y="19798"/>
                    <a:pt x="10112" y="19740"/>
                    <a:pt x="9859" y="19479"/>
                  </a:cubicBezTo>
                  <a:cubicBezTo>
                    <a:pt x="9430" y="19051"/>
                    <a:pt x="9394" y="18229"/>
                    <a:pt x="9323" y="17800"/>
                  </a:cubicBezTo>
                  <a:cubicBezTo>
                    <a:pt x="9240" y="17372"/>
                    <a:pt x="9168" y="17229"/>
                    <a:pt x="9287" y="16907"/>
                  </a:cubicBezTo>
                  <a:cubicBezTo>
                    <a:pt x="9394" y="16574"/>
                    <a:pt x="9394" y="16336"/>
                    <a:pt x="9894" y="16098"/>
                  </a:cubicBezTo>
                  <a:cubicBezTo>
                    <a:pt x="10184" y="15963"/>
                    <a:pt x="10571" y="15848"/>
                    <a:pt x="10942" y="15848"/>
                  </a:cubicBezTo>
                  <a:cubicBezTo>
                    <a:pt x="11228" y="15848"/>
                    <a:pt x="11504" y="15916"/>
                    <a:pt x="11716" y="16098"/>
                  </a:cubicBezTo>
                  <a:cubicBezTo>
                    <a:pt x="11890" y="16243"/>
                    <a:pt x="12124" y="16298"/>
                    <a:pt x="12365" y="16298"/>
                  </a:cubicBezTo>
                  <a:cubicBezTo>
                    <a:pt x="12816" y="16298"/>
                    <a:pt x="13291" y="16102"/>
                    <a:pt x="13431" y="15931"/>
                  </a:cubicBezTo>
                  <a:cubicBezTo>
                    <a:pt x="13633" y="15681"/>
                    <a:pt x="14252" y="14943"/>
                    <a:pt x="14752" y="14907"/>
                  </a:cubicBezTo>
                  <a:cubicBezTo>
                    <a:pt x="15252" y="14883"/>
                    <a:pt x="16074" y="14907"/>
                    <a:pt x="16383" y="14633"/>
                  </a:cubicBezTo>
                  <a:cubicBezTo>
                    <a:pt x="16717" y="14348"/>
                    <a:pt x="17919" y="13740"/>
                    <a:pt x="18134" y="13264"/>
                  </a:cubicBezTo>
                  <a:cubicBezTo>
                    <a:pt x="18336" y="12764"/>
                    <a:pt x="19157" y="11371"/>
                    <a:pt x="19157" y="10907"/>
                  </a:cubicBezTo>
                  <a:cubicBezTo>
                    <a:pt x="19157" y="10479"/>
                    <a:pt x="20432" y="9686"/>
                    <a:pt x="20958" y="9686"/>
                  </a:cubicBezTo>
                  <a:cubicBezTo>
                    <a:pt x="21003" y="9686"/>
                    <a:pt x="21042" y="9692"/>
                    <a:pt x="21074" y="9704"/>
                  </a:cubicBezTo>
                  <a:cubicBezTo>
                    <a:pt x="21115" y="9718"/>
                    <a:pt x="21157" y="9724"/>
                    <a:pt x="21200" y="9724"/>
                  </a:cubicBezTo>
                  <a:cubicBezTo>
                    <a:pt x="21608" y="9724"/>
                    <a:pt x="22094" y="9168"/>
                    <a:pt x="22277" y="9168"/>
                  </a:cubicBezTo>
                  <a:cubicBezTo>
                    <a:pt x="22347" y="9168"/>
                    <a:pt x="22464" y="9180"/>
                    <a:pt x="22603" y="9180"/>
                  </a:cubicBezTo>
                  <a:cubicBezTo>
                    <a:pt x="22887" y="9180"/>
                    <a:pt x="23259" y="9131"/>
                    <a:pt x="23491" y="8835"/>
                  </a:cubicBezTo>
                  <a:cubicBezTo>
                    <a:pt x="23849" y="8406"/>
                    <a:pt x="24122" y="8121"/>
                    <a:pt x="24408" y="7704"/>
                  </a:cubicBezTo>
                  <a:cubicBezTo>
                    <a:pt x="24789" y="7311"/>
                    <a:pt x="25003" y="6668"/>
                    <a:pt x="23968" y="6359"/>
                  </a:cubicBezTo>
                  <a:cubicBezTo>
                    <a:pt x="22944" y="6025"/>
                    <a:pt x="22182" y="5930"/>
                    <a:pt x="21563" y="5597"/>
                  </a:cubicBezTo>
                  <a:cubicBezTo>
                    <a:pt x="20969" y="5259"/>
                    <a:pt x="20387" y="5013"/>
                    <a:pt x="19917" y="5013"/>
                  </a:cubicBezTo>
                  <a:cubicBezTo>
                    <a:pt x="19906" y="5013"/>
                    <a:pt x="19895" y="5013"/>
                    <a:pt x="19884" y="5013"/>
                  </a:cubicBezTo>
                  <a:cubicBezTo>
                    <a:pt x="19873" y="5013"/>
                    <a:pt x="19862" y="5014"/>
                    <a:pt x="19850" y="5014"/>
                  </a:cubicBezTo>
                  <a:cubicBezTo>
                    <a:pt x="19533" y="5014"/>
                    <a:pt x="19012" y="4910"/>
                    <a:pt x="18538" y="4910"/>
                  </a:cubicBezTo>
                  <a:cubicBezTo>
                    <a:pt x="18302" y="4910"/>
                    <a:pt x="18077" y="4936"/>
                    <a:pt x="17895" y="5013"/>
                  </a:cubicBezTo>
                  <a:cubicBezTo>
                    <a:pt x="17324" y="5251"/>
                    <a:pt x="16717" y="6430"/>
                    <a:pt x="15836" y="6632"/>
                  </a:cubicBezTo>
                  <a:cubicBezTo>
                    <a:pt x="15683" y="6670"/>
                    <a:pt x="15491" y="6687"/>
                    <a:pt x="15273" y="6687"/>
                  </a:cubicBezTo>
                  <a:cubicBezTo>
                    <a:pt x="14247" y="6687"/>
                    <a:pt x="12665" y="6316"/>
                    <a:pt x="12145" y="6001"/>
                  </a:cubicBezTo>
                  <a:cubicBezTo>
                    <a:pt x="11537" y="5608"/>
                    <a:pt x="11359" y="4823"/>
                    <a:pt x="11537" y="4430"/>
                  </a:cubicBezTo>
                  <a:cubicBezTo>
                    <a:pt x="11716" y="4049"/>
                    <a:pt x="11787" y="3346"/>
                    <a:pt x="11740" y="3084"/>
                  </a:cubicBezTo>
                  <a:cubicBezTo>
                    <a:pt x="11704" y="2810"/>
                    <a:pt x="12633" y="2322"/>
                    <a:pt x="12954" y="1977"/>
                  </a:cubicBezTo>
                  <a:cubicBezTo>
                    <a:pt x="13276" y="1632"/>
                    <a:pt x="13573" y="548"/>
                    <a:pt x="12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43"/>
            <p:cNvSpPr/>
            <p:nvPr/>
          </p:nvSpPr>
          <p:spPr>
            <a:xfrm>
              <a:off x="951664" y="4213956"/>
              <a:ext cx="884160" cy="1042550"/>
            </a:xfrm>
            <a:custGeom>
              <a:avLst/>
              <a:gdLst/>
              <a:ahLst/>
              <a:cxnLst/>
              <a:rect l="l" t="t" r="r" b="b"/>
              <a:pathLst>
                <a:path w="19599" h="23110" extrusionOk="0">
                  <a:moveTo>
                    <a:pt x="5062" y="0"/>
                  </a:moveTo>
                  <a:cubicBezTo>
                    <a:pt x="4588" y="0"/>
                    <a:pt x="4017" y="122"/>
                    <a:pt x="3706" y="122"/>
                  </a:cubicBezTo>
                  <a:cubicBezTo>
                    <a:pt x="3664" y="122"/>
                    <a:pt x="3627" y="120"/>
                    <a:pt x="3596" y="115"/>
                  </a:cubicBezTo>
                  <a:cubicBezTo>
                    <a:pt x="3575" y="112"/>
                    <a:pt x="3553" y="110"/>
                    <a:pt x="3529" y="110"/>
                  </a:cubicBezTo>
                  <a:cubicBezTo>
                    <a:pt x="3139" y="110"/>
                    <a:pt x="2420" y="558"/>
                    <a:pt x="2263" y="794"/>
                  </a:cubicBezTo>
                  <a:cubicBezTo>
                    <a:pt x="2096" y="1056"/>
                    <a:pt x="2096" y="2580"/>
                    <a:pt x="2263" y="2854"/>
                  </a:cubicBezTo>
                  <a:cubicBezTo>
                    <a:pt x="2429" y="3116"/>
                    <a:pt x="2263" y="3556"/>
                    <a:pt x="1858" y="4187"/>
                  </a:cubicBezTo>
                  <a:cubicBezTo>
                    <a:pt x="1453" y="4830"/>
                    <a:pt x="977" y="5640"/>
                    <a:pt x="489" y="6128"/>
                  </a:cubicBezTo>
                  <a:cubicBezTo>
                    <a:pt x="0" y="6616"/>
                    <a:pt x="227" y="9354"/>
                    <a:pt x="489" y="9664"/>
                  </a:cubicBezTo>
                  <a:cubicBezTo>
                    <a:pt x="762" y="9985"/>
                    <a:pt x="1501" y="11498"/>
                    <a:pt x="2525" y="11926"/>
                  </a:cubicBezTo>
                  <a:cubicBezTo>
                    <a:pt x="3537" y="12343"/>
                    <a:pt x="4751" y="13105"/>
                    <a:pt x="4751" y="13105"/>
                  </a:cubicBezTo>
                  <a:cubicBezTo>
                    <a:pt x="6620" y="14129"/>
                    <a:pt x="6668" y="15855"/>
                    <a:pt x="6513" y="16189"/>
                  </a:cubicBezTo>
                  <a:cubicBezTo>
                    <a:pt x="6335" y="16498"/>
                    <a:pt x="6251" y="17546"/>
                    <a:pt x="5715" y="17903"/>
                  </a:cubicBezTo>
                  <a:cubicBezTo>
                    <a:pt x="5180" y="18260"/>
                    <a:pt x="5977" y="19094"/>
                    <a:pt x="5370" y="19963"/>
                  </a:cubicBezTo>
                  <a:cubicBezTo>
                    <a:pt x="4763" y="20832"/>
                    <a:pt x="3668" y="21796"/>
                    <a:pt x="3239" y="22332"/>
                  </a:cubicBezTo>
                  <a:cubicBezTo>
                    <a:pt x="2810" y="22880"/>
                    <a:pt x="2810" y="23035"/>
                    <a:pt x="3572" y="23106"/>
                  </a:cubicBezTo>
                  <a:cubicBezTo>
                    <a:pt x="3593" y="23108"/>
                    <a:pt x="3615" y="23109"/>
                    <a:pt x="3638" y="23109"/>
                  </a:cubicBezTo>
                  <a:cubicBezTo>
                    <a:pt x="4422" y="23109"/>
                    <a:pt x="6317" y="21943"/>
                    <a:pt x="6942" y="21677"/>
                  </a:cubicBezTo>
                  <a:cubicBezTo>
                    <a:pt x="7609" y="21392"/>
                    <a:pt x="7704" y="19808"/>
                    <a:pt x="8406" y="19213"/>
                  </a:cubicBezTo>
                  <a:cubicBezTo>
                    <a:pt x="9109" y="18617"/>
                    <a:pt x="9954" y="18558"/>
                    <a:pt x="10978" y="18320"/>
                  </a:cubicBezTo>
                  <a:cubicBezTo>
                    <a:pt x="11990" y="18058"/>
                    <a:pt x="13657" y="17320"/>
                    <a:pt x="14407" y="17046"/>
                  </a:cubicBezTo>
                  <a:cubicBezTo>
                    <a:pt x="15133" y="16784"/>
                    <a:pt x="15109" y="16355"/>
                    <a:pt x="15431" y="15760"/>
                  </a:cubicBezTo>
                  <a:cubicBezTo>
                    <a:pt x="15764" y="15165"/>
                    <a:pt x="16562" y="14629"/>
                    <a:pt x="16931" y="14296"/>
                  </a:cubicBezTo>
                  <a:cubicBezTo>
                    <a:pt x="17312" y="13974"/>
                    <a:pt x="17515" y="12843"/>
                    <a:pt x="17253" y="12569"/>
                  </a:cubicBezTo>
                  <a:cubicBezTo>
                    <a:pt x="16979" y="12307"/>
                    <a:pt x="16812" y="11331"/>
                    <a:pt x="17253" y="10700"/>
                  </a:cubicBezTo>
                  <a:cubicBezTo>
                    <a:pt x="17681" y="10057"/>
                    <a:pt x="18336" y="9033"/>
                    <a:pt x="18860" y="8390"/>
                  </a:cubicBezTo>
                  <a:cubicBezTo>
                    <a:pt x="19396" y="7747"/>
                    <a:pt x="19598" y="7211"/>
                    <a:pt x="18955" y="6783"/>
                  </a:cubicBezTo>
                  <a:cubicBezTo>
                    <a:pt x="18336" y="6354"/>
                    <a:pt x="17157" y="6021"/>
                    <a:pt x="16633" y="5914"/>
                  </a:cubicBezTo>
                  <a:cubicBezTo>
                    <a:pt x="16121" y="5818"/>
                    <a:pt x="16193" y="5342"/>
                    <a:pt x="15276" y="4806"/>
                  </a:cubicBezTo>
                  <a:cubicBezTo>
                    <a:pt x="14359" y="4270"/>
                    <a:pt x="13716" y="3449"/>
                    <a:pt x="13169" y="2639"/>
                  </a:cubicBezTo>
                  <a:cubicBezTo>
                    <a:pt x="12757" y="2039"/>
                    <a:pt x="12116" y="1648"/>
                    <a:pt x="11550" y="1648"/>
                  </a:cubicBezTo>
                  <a:cubicBezTo>
                    <a:pt x="11363" y="1648"/>
                    <a:pt x="11185" y="1691"/>
                    <a:pt x="11026" y="1782"/>
                  </a:cubicBezTo>
                  <a:cubicBezTo>
                    <a:pt x="10887" y="1863"/>
                    <a:pt x="10742" y="1895"/>
                    <a:pt x="10591" y="1895"/>
                  </a:cubicBezTo>
                  <a:cubicBezTo>
                    <a:pt x="10032" y="1895"/>
                    <a:pt x="9402" y="1451"/>
                    <a:pt x="8763" y="1413"/>
                  </a:cubicBezTo>
                  <a:cubicBezTo>
                    <a:pt x="7942" y="1353"/>
                    <a:pt x="6132" y="377"/>
                    <a:pt x="5644" y="115"/>
                  </a:cubicBezTo>
                  <a:cubicBezTo>
                    <a:pt x="5501" y="29"/>
                    <a:pt x="5293" y="0"/>
                    <a:pt x="5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43"/>
            <p:cNvSpPr/>
            <p:nvPr/>
          </p:nvSpPr>
          <p:spPr>
            <a:xfrm>
              <a:off x="1681094" y="3241545"/>
              <a:ext cx="425952" cy="513064"/>
            </a:xfrm>
            <a:custGeom>
              <a:avLst/>
              <a:gdLst/>
              <a:ahLst/>
              <a:cxnLst/>
              <a:rect l="l" t="t" r="r" b="b"/>
              <a:pathLst>
                <a:path w="9442" h="11373" extrusionOk="0">
                  <a:moveTo>
                    <a:pt x="1941" y="1"/>
                  </a:moveTo>
                  <a:cubicBezTo>
                    <a:pt x="1941" y="1"/>
                    <a:pt x="1643" y="429"/>
                    <a:pt x="1179" y="858"/>
                  </a:cubicBezTo>
                  <a:cubicBezTo>
                    <a:pt x="714" y="1299"/>
                    <a:pt x="595" y="1608"/>
                    <a:pt x="476" y="1858"/>
                  </a:cubicBezTo>
                  <a:cubicBezTo>
                    <a:pt x="357" y="2108"/>
                    <a:pt x="0" y="3180"/>
                    <a:pt x="143" y="3644"/>
                  </a:cubicBezTo>
                  <a:cubicBezTo>
                    <a:pt x="286" y="4109"/>
                    <a:pt x="226" y="4430"/>
                    <a:pt x="750" y="4823"/>
                  </a:cubicBezTo>
                  <a:cubicBezTo>
                    <a:pt x="1286" y="5204"/>
                    <a:pt x="1762" y="5347"/>
                    <a:pt x="1524" y="6073"/>
                  </a:cubicBezTo>
                  <a:cubicBezTo>
                    <a:pt x="1286" y="6787"/>
                    <a:pt x="1465" y="7561"/>
                    <a:pt x="1215" y="7942"/>
                  </a:cubicBezTo>
                  <a:cubicBezTo>
                    <a:pt x="953" y="8335"/>
                    <a:pt x="929" y="9073"/>
                    <a:pt x="1524" y="9585"/>
                  </a:cubicBezTo>
                  <a:cubicBezTo>
                    <a:pt x="2119" y="10085"/>
                    <a:pt x="2858" y="9966"/>
                    <a:pt x="3036" y="10014"/>
                  </a:cubicBezTo>
                  <a:cubicBezTo>
                    <a:pt x="3203" y="10062"/>
                    <a:pt x="3917" y="10407"/>
                    <a:pt x="4024" y="10621"/>
                  </a:cubicBezTo>
                  <a:cubicBezTo>
                    <a:pt x="4132" y="10847"/>
                    <a:pt x="4715" y="11097"/>
                    <a:pt x="5144" y="11312"/>
                  </a:cubicBezTo>
                  <a:cubicBezTo>
                    <a:pt x="5231" y="11353"/>
                    <a:pt x="5318" y="11373"/>
                    <a:pt x="5401" y="11373"/>
                  </a:cubicBezTo>
                  <a:cubicBezTo>
                    <a:pt x="5728" y="11373"/>
                    <a:pt x="6013" y="11076"/>
                    <a:pt x="6156" y="10621"/>
                  </a:cubicBezTo>
                  <a:cubicBezTo>
                    <a:pt x="6280" y="10233"/>
                    <a:pt x="6674" y="10062"/>
                    <a:pt x="7038" y="10062"/>
                  </a:cubicBezTo>
                  <a:cubicBezTo>
                    <a:pt x="7199" y="10062"/>
                    <a:pt x="7354" y="10095"/>
                    <a:pt x="7477" y="10157"/>
                  </a:cubicBezTo>
                  <a:cubicBezTo>
                    <a:pt x="7783" y="10329"/>
                    <a:pt x="8127" y="10440"/>
                    <a:pt x="8405" y="10440"/>
                  </a:cubicBezTo>
                  <a:cubicBezTo>
                    <a:pt x="8473" y="10440"/>
                    <a:pt x="8538" y="10433"/>
                    <a:pt x="8596" y="10419"/>
                  </a:cubicBezTo>
                  <a:cubicBezTo>
                    <a:pt x="8870" y="10335"/>
                    <a:pt x="9430" y="10133"/>
                    <a:pt x="9442" y="10133"/>
                  </a:cubicBezTo>
                  <a:cubicBezTo>
                    <a:pt x="7799" y="6156"/>
                    <a:pt x="5203" y="2680"/>
                    <a:pt x="19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43"/>
            <p:cNvSpPr/>
            <p:nvPr/>
          </p:nvSpPr>
          <p:spPr>
            <a:xfrm>
              <a:off x="1017168" y="3851337"/>
              <a:ext cx="245547" cy="256735"/>
            </a:xfrm>
            <a:custGeom>
              <a:avLst/>
              <a:gdLst/>
              <a:ahLst/>
              <a:cxnLst/>
              <a:rect l="l" t="t" r="r" b="b"/>
              <a:pathLst>
                <a:path w="5443" h="5691" extrusionOk="0">
                  <a:moveTo>
                    <a:pt x="3318" y="0"/>
                  </a:moveTo>
                  <a:cubicBezTo>
                    <a:pt x="3147" y="0"/>
                    <a:pt x="2966" y="41"/>
                    <a:pt x="2799" y="140"/>
                  </a:cubicBezTo>
                  <a:cubicBezTo>
                    <a:pt x="2311" y="426"/>
                    <a:pt x="2108" y="1081"/>
                    <a:pt x="2025" y="1545"/>
                  </a:cubicBezTo>
                  <a:cubicBezTo>
                    <a:pt x="1930" y="1986"/>
                    <a:pt x="1037" y="2331"/>
                    <a:pt x="1073" y="3153"/>
                  </a:cubicBezTo>
                  <a:cubicBezTo>
                    <a:pt x="1073" y="3153"/>
                    <a:pt x="1073" y="3641"/>
                    <a:pt x="715" y="3974"/>
                  </a:cubicBezTo>
                  <a:cubicBezTo>
                    <a:pt x="358" y="4296"/>
                    <a:pt x="1" y="4867"/>
                    <a:pt x="358" y="4939"/>
                  </a:cubicBezTo>
                  <a:cubicBezTo>
                    <a:pt x="715" y="5010"/>
                    <a:pt x="1477" y="5117"/>
                    <a:pt x="1656" y="5224"/>
                  </a:cubicBezTo>
                  <a:cubicBezTo>
                    <a:pt x="1808" y="5306"/>
                    <a:pt x="2516" y="5690"/>
                    <a:pt x="2875" y="5690"/>
                  </a:cubicBezTo>
                  <a:cubicBezTo>
                    <a:pt x="2937" y="5690"/>
                    <a:pt x="2989" y="5679"/>
                    <a:pt x="3025" y="5653"/>
                  </a:cubicBezTo>
                  <a:cubicBezTo>
                    <a:pt x="3275" y="5474"/>
                    <a:pt x="3454" y="5034"/>
                    <a:pt x="3716" y="5010"/>
                  </a:cubicBezTo>
                  <a:cubicBezTo>
                    <a:pt x="3966" y="4986"/>
                    <a:pt x="4037" y="4343"/>
                    <a:pt x="4252" y="4129"/>
                  </a:cubicBezTo>
                  <a:cubicBezTo>
                    <a:pt x="4454" y="3926"/>
                    <a:pt x="5216" y="3212"/>
                    <a:pt x="5287" y="2641"/>
                  </a:cubicBezTo>
                  <a:cubicBezTo>
                    <a:pt x="5359" y="2069"/>
                    <a:pt x="5442" y="1212"/>
                    <a:pt x="5287" y="986"/>
                  </a:cubicBezTo>
                  <a:cubicBezTo>
                    <a:pt x="5144" y="771"/>
                    <a:pt x="4144" y="640"/>
                    <a:pt x="4037" y="355"/>
                  </a:cubicBezTo>
                  <a:cubicBezTo>
                    <a:pt x="3966" y="164"/>
                    <a:pt x="3661" y="0"/>
                    <a:pt x="3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43"/>
            <p:cNvSpPr/>
            <p:nvPr/>
          </p:nvSpPr>
          <p:spPr>
            <a:xfrm>
              <a:off x="1239755" y="3990917"/>
              <a:ext cx="161503" cy="96947"/>
            </a:xfrm>
            <a:custGeom>
              <a:avLst/>
              <a:gdLst/>
              <a:ahLst/>
              <a:cxnLst/>
              <a:rect l="l" t="t" r="r" b="b"/>
              <a:pathLst>
                <a:path w="3580" h="2149" extrusionOk="0">
                  <a:moveTo>
                    <a:pt x="1975" y="1"/>
                  </a:moveTo>
                  <a:cubicBezTo>
                    <a:pt x="1925" y="1"/>
                    <a:pt x="1866" y="15"/>
                    <a:pt x="1794" y="47"/>
                  </a:cubicBezTo>
                  <a:cubicBezTo>
                    <a:pt x="1413" y="225"/>
                    <a:pt x="1520" y="297"/>
                    <a:pt x="1330" y="440"/>
                  </a:cubicBezTo>
                  <a:cubicBezTo>
                    <a:pt x="1175" y="606"/>
                    <a:pt x="877" y="832"/>
                    <a:pt x="877" y="832"/>
                  </a:cubicBezTo>
                  <a:cubicBezTo>
                    <a:pt x="877" y="832"/>
                    <a:pt x="461" y="1213"/>
                    <a:pt x="163" y="1630"/>
                  </a:cubicBezTo>
                  <a:cubicBezTo>
                    <a:pt x="1" y="1857"/>
                    <a:pt x="164" y="1901"/>
                    <a:pt x="381" y="1901"/>
                  </a:cubicBezTo>
                  <a:cubicBezTo>
                    <a:pt x="514" y="1901"/>
                    <a:pt x="667" y="1884"/>
                    <a:pt x="777" y="1884"/>
                  </a:cubicBezTo>
                  <a:cubicBezTo>
                    <a:pt x="817" y="1884"/>
                    <a:pt x="851" y="1886"/>
                    <a:pt x="877" y="1892"/>
                  </a:cubicBezTo>
                  <a:cubicBezTo>
                    <a:pt x="1052" y="1923"/>
                    <a:pt x="1111" y="2149"/>
                    <a:pt x="1392" y="2149"/>
                  </a:cubicBezTo>
                  <a:cubicBezTo>
                    <a:pt x="1437" y="2149"/>
                    <a:pt x="1487" y="2143"/>
                    <a:pt x="1544" y="2130"/>
                  </a:cubicBezTo>
                  <a:cubicBezTo>
                    <a:pt x="1713" y="2087"/>
                    <a:pt x="1753" y="2081"/>
                    <a:pt x="1765" y="2081"/>
                  </a:cubicBezTo>
                  <a:cubicBezTo>
                    <a:pt x="1770" y="2081"/>
                    <a:pt x="1770" y="2082"/>
                    <a:pt x="1773" y="2082"/>
                  </a:cubicBezTo>
                  <a:cubicBezTo>
                    <a:pt x="1780" y="2082"/>
                    <a:pt x="1801" y="2075"/>
                    <a:pt x="1961" y="2023"/>
                  </a:cubicBezTo>
                  <a:cubicBezTo>
                    <a:pt x="2354" y="1892"/>
                    <a:pt x="2473" y="1928"/>
                    <a:pt x="2854" y="1892"/>
                  </a:cubicBezTo>
                  <a:cubicBezTo>
                    <a:pt x="3247" y="1845"/>
                    <a:pt x="3163" y="1571"/>
                    <a:pt x="3366" y="1321"/>
                  </a:cubicBezTo>
                  <a:cubicBezTo>
                    <a:pt x="3568" y="1083"/>
                    <a:pt x="3580" y="856"/>
                    <a:pt x="3366" y="654"/>
                  </a:cubicBezTo>
                  <a:cubicBezTo>
                    <a:pt x="3331" y="621"/>
                    <a:pt x="3299" y="608"/>
                    <a:pt x="3268" y="608"/>
                  </a:cubicBezTo>
                  <a:cubicBezTo>
                    <a:pt x="3149" y="608"/>
                    <a:pt x="3045" y="800"/>
                    <a:pt x="2875" y="800"/>
                  </a:cubicBezTo>
                  <a:cubicBezTo>
                    <a:pt x="2800" y="800"/>
                    <a:pt x="2712" y="762"/>
                    <a:pt x="2604" y="654"/>
                  </a:cubicBezTo>
                  <a:cubicBezTo>
                    <a:pt x="2261" y="311"/>
                    <a:pt x="2208" y="1"/>
                    <a:pt x="1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9" name="Google Shape;1939;p43"/>
          <p:cNvGrpSpPr/>
          <p:nvPr/>
        </p:nvGrpSpPr>
        <p:grpSpPr>
          <a:xfrm rot="-1980226">
            <a:off x="3001797" y="1088447"/>
            <a:ext cx="685105" cy="1248752"/>
            <a:chOff x="-214625" y="3943775"/>
            <a:chExt cx="458725" cy="836125"/>
          </a:xfrm>
        </p:grpSpPr>
        <p:sp>
          <p:nvSpPr>
            <p:cNvPr id="1940" name="Google Shape;1940;p4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4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4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4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4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4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4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4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4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4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4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52" name="Google Shape;1952;p43"/>
          <p:cNvGrpSpPr/>
          <p:nvPr/>
        </p:nvGrpSpPr>
        <p:grpSpPr>
          <a:xfrm rot="1980226" flipH="1">
            <a:off x="5457097" y="1088447"/>
            <a:ext cx="685105" cy="1248752"/>
            <a:chOff x="-214625" y="3943775"/>
            <a:chExt cx="458725" cy="836125"/>
          </a:xfrm>
        </p:grpSpPr>
        <p:sp>
          <p:nvSpPr>
            <p:cNvPr id="1953" name="Google Shape;1953;p43"/>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43"/>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43"/>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43"/>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43"/>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43"/>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43"/>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43"/>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43"/>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43"/>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43"/>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43"/>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5" name="Google Shape;1985;p43"/>
          <p:cNvGrpSpPr/>
          <p:nvPr/>
        </p:nvGrpSpPr>
        <p:grpSpPr>
          <a:xfrm rot="-1324486">
            <a:off x="745282" y="2065643"/>
            <a:ext cx="633161" cy="1838458"/>
            <a:chOff x="6512944" y="2975654"/>
            <a:chExt cx="1594853" cy="4630848"/>
          </a:xfrm>
        </p:grpSpPr>
        <p:grpSp>
          <p:nvGrpSpPr>
            <p:cNvPr id="1986" name="Google Shape;1986;p43"/>
            <p:cNvGrpSpPr/>
            <p:nvPr/>
          </p:nvGrpSpPr>
          <p:grpSpPr>
            <a:xfrm>
              <a:off x="6512944" y="2975654"/>
              <a:ext cx="1594853" cy="4630848"/>
              <a:chOff x="1460575" y="5630575"/>
              <a:chExt cx="645350" cy="1873775"/>
            </a:xfrm>
          </p:grpSpPr>
          <p:sp>
            <p:nvSpPr>
              <p:cNvPr id="1987" name="Google Shape;1987;p4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4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89" name="Google Shape;1989;p4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0" name="Google Shape;1990;p43"/>
          <p:cNvGrpSpPr/>
          <p:nvPr/>
        </p:nvGrpSpPr>
        <p:grpSpPr>
          <a:xfrm rot="1324486" flipH="1">
            <a:off x="7765557" y="2065643"/>
            <a:ext cx="633161" cy="1838458"/>
            <a:chOff x="6512944" y="2975654"/>
            <a:chExt cx="1594853" cy="4630848"/>
          </a:xfrm>
        </p:grpSpPr>
        <p:grpSp>
          <p:nvGrpSpPr>
            <p:cNvPr id="1991" name="Google Shape;1991;p43"/>
            <p:cNvGrpSpPr/>
            <p:nvPr/>
          </p:nvGrpSpPr>
          <p:grpSpPr>
            <a:xfrm>
              <a:off x="6512944" y="2975654"/>
              <a:ext cx="1594853" cy="4630848"/>
              <a:chOff x="1460575" y="5630575"/>
              <a:chExt cx="645350" cy="1873775"/>
            </a:xfrm>
          </p:grpSpPr>
          <p:sp>
            <p:nvSpPr>
              <p:cNvPr id="1992" name="Google Shape;1992;p43"/>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3" name="Google Shape;1993;p43"/>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94" name="Google Shape;1994;p43"/>
            <p:cNvSpPr/>
            <p:nvPr/>
          </p:nvSpPr>
          <p:spPr>
            <a:xfrm rot="-2201684">
              <a:off x="6715182" y="3752894"/>
              <a:ext cx="647643" cy="457262"/>
            </a:xfrm>
            <a:prstGeom prst="ellipse">
              <a:avLst/>
            </a:pr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95" name="Google Shape;1995;p43"/>
          <p:cNvSpPr/>
          <p:nvPr/>
        </p:nvSpPr>
        <p:spPr>
          <a:xfrm rot="-3964968">
            <a:off x="7203065" y="5283890"/>
            <a:ext cx="340049" cy="279667"/>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96" name="Google Shape;1996;p43"/>
          <p:cNvGrpSpPr/>
          <p:nvPr/>
        </p:nvGrpSpPr>
        <p:grpSpPr>
          <a:xfrm rot="3099733" flipH="1">
            <a:off x="1006880" y="238221"/>
            <a:ext cx="1083540" cy="1428558"/>
            <a:chOff x="4326425" y="5583250"/>
            <a:chExt cx="744150" cy="981100"/>
          </a:xfrm>
        </p:grpSpPr>
        <p:sp>
          <p:nvSpPr>
            <p:cNvPr id="1997" name="Google Shape;1997;p43"/>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43"/>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43"/>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43"/>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43"/>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43"/>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43"/>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3"/>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43"/>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6" name="Google Shape;2006;p43"/>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43"/>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43"/>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43"/>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43"/>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43"/>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43"/>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43"/>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43"/>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43"/>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43"/>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43"/>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43"/>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43"/>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43"/>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43"/>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22" name="Google Shape;2022;p43"/>
          <p:cNvSpPr/>
          <p:nvPr/>
        </p:nvSpPr>
        <p:spPr>
          <a:xfrm rot="4253446">
            <a:off x="7618651" y="4064053"/>
            <a:ext cx="232127" cy="47027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980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32"/>
                                        </p:tgtEl>
                                        <p:attrNameLst>
                                          <p:attrName>style.visibility</p:attrName>
                                        </p:attrNameLst>
                                      </p:cBhvr>
                                      <p:to>
                                        <p:strVal val="visible"/>
                                      </p:to>
                                    </p:set>
                                    <p:anim calcmode="lin" valueType="num">
                                      <p:cBhvr>
                                        <p:cTn id="7" dur="500" fill="hold"/>
                                        <p:tgtEl>
                                          <p:spTgt spid="1932"/>
                                        </p:tgtEl>
                                        <p:attrNameLst>
                                          <p:attrName>ppt_w</p:attrName>
                                        </p:attrNameLst>
                                      </p:cBhvr>
                                      <p:tavLst>
                                        <p:tav tm="0">
                                          <p:val>
                                            <p:fltVal val="0"/>
                                          </p:val>
                                        </p:tav>
                                        <p:tav tm="100000">
                                          <p:val>
                                            <p:strVal val="#ppt_w"/>
                                          </p:val>
                                        </p:tav>
                                      </p:tavLst>
                                    </p:anim>
                                    <p:anim calcmode="lin" valueType="num">
                                      <p:cBhvr>
                                        <p:cTn id="8" dur="500" fill="hold"/>
                                        <p:tgtEl>
                                          <p:spTgt spid="1932"/>
                                        </p:tgtEl>
                                        <p:attrNameLst>
                                          <p:attrName>ppt_h</p:attrName>
                                        </p:attrNameLst>
                                      </p:cBhvr>
                                      <p:tavLst>
                                        <p:tav tm="0">
                                          <p:val>
                                            <p:fltVal val="0"/>
                                          </p:val>
                                        </p:tav>
                                        <p:tav tm="100000">
                                          <p:val>
                                            <p:strVal val="#ppt_h"/>
                                          </p:val>
                                        </p:tav>
                                      </p:tavLst>
                                    </p:anim>
                                    <p:animEffect transition="in" filter="fade">
                                      <p:cBhvr>
                                        <p:cTn id="9" dur="500"/>
                                        <p:tgtEl>
                                          <p:spTgt spid="193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939"/>
                                        </p:tgtEl>
                                        <p:attrNameLst>
                                          <p:attrName>style.visibility</p:attrName>
                                        </p:attrNameLst>
                                      </p:cBhvr>
                                      <p:to>
                                        <p:strVal val="visible"/>
                                      </p:to>
                                    </p:set>
                                    <p:animEffect transition="in" filter="wipe(down)">
                                      <p:cBhvr>
                                        <p:cTn id="13" dur="500"/>
                                        <p:tgtEl>
                                          <p:spTgt spid="1939"/>
                                        </p:tgtEl>
                                      </p:cBhvr>
                                    </p:animEffect>
                                  </p:childTnLst>
                                </p:cTn>
                              </p:par>
                              <p:par>
                                <p:cTn id="14" presetID="22" presetClass="entr" presetSubtype="4" fill="hold" nodeType="withEffect">
                                  <p:stCondLst>
                                    <p:cond delay="0"/>
                                  </p:stCondLst>
                                  <p:childTnLst>
                                    <p:set>
                                      <p:cBhvr>
                                        <p:cTn id="15" dur="1" fill="hold">
                                          <p:stCondLst>
                                            <p:cond delay="0"/>
                                          </p:stCondLst>
                                        </p:cTn>
                                        <p:tgtEl>
                                          <p:spTgt spid="1952"/>
                                        </p:tgtEl>
                                        <p:attrNameLst>
                                          <p:attrName>style.visibility</p:attrName>
                                        </p:attrNameLst>
                                      </p:cBhvr>
                                      <p:to>
                                        <p:strVal val="visible"/>
                                      </p:to>
                                    </p:set>
                                    <p:animEffect transition="in" filter="wipe(down)">
                                      <p:cBhvr>
                                        <p:cTn id="16" dur="500"/>
                                        <p:tgtEl>
                                          <p:spTgt spid="1952"/>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985"/>
                                        </p:tgtEl>
                                        <p:attrNameLst>
                                          <p:attrName>style.visibility</p:attrName>
                                        </p:attrNameLst>
                                      </p:cBhvr>
                                      <p:to>
                                        <p:strVal val="visible"/>
                                      </p:to>
                                    </p:set>
                                    <p:animEffect transition="in" filter="fade">
                                      <p:cBhvr>
                                        <p:cTn id="20" dur="500"/>
                                        <p:tgtEl>
                                          <p:spTgt spid="1985"/>
                                        </p:tgtEl>
                                      </p:cBhvr>
                                    </p:animEffect>
                                    <p:anim calcmode="lin" valueType="num">
                                      <p:cBhvr>
                                        <p:cTn id="21" dur="500" fill="hold"/>
                                        <p:tgtEl>
                                          <p:spTgt spid="1985"/>
                                        </p:tgtEl>
                                        <p:attrNameLst>
                                          <p:attrName>ppt_x</p:attrName>
                                        </p:attrNameLst>
                                      </p:cBhvr>
                                      <p:tavLst>
                                        <p:tav tm="0">
                                          <p:val>
                                            <p:strVal val="#ppt_x"/>
                                          </p:val>
                                        </p:tav>
                                        <p:tav tm="100000">
                                          <p:val>
                                            <p:strVal val="#ppt_x"/>
                                          </p:val>
                                        </p:tav>
                                      </p:tavLst>
                                    </p:anim>
                                    <p:anim calcmode="lin" valueType="num">
                                      <p:cBhvr>
                                        <p:cTn id="22" dur="500" fill="hold"/>
                                        <p:tgtEl>
                                          <p:spTgt spid="198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990"/>
                                        </p:tgtEl>
                                        <p:attrNameLst>
                                          <p:attrName>style.visibility</p:attrName>
                                        </p:attrNameLst>
                                      </p:cBhvr>
                                      <p:to>
                                        <p:strVal val="visible"/>
                                      </p:to>
                                    </p:set>
                                    <p:animEffect transition="in" filter="fade">
                                      <p:cBhvr>
                                        <p:cTn id="25" dur="500"/>
                                        <p:tgtEl>
                                          <p:spTgt spid="1990"/>
                                        </p:tgtEl>
                                      </p:cBhvr>
                                    </p:animEffect>
                                    <p:anim calcmode="lin" valueType="num">
                                      <p:cBhvr>
                                        <p:cTn id="26" dur="500" fill="hold"/>
                                        <p:tgtEl>
                                          <p:spTgt spid="1990"/>
                                        </p:tgtEl>
                                        <p:attrNameLst>
                                          <p:attrName>ppt_x</p:attrName>
                                        </p:attrNameLst>
                                      </p:cBhvr>
                                      <p:tavLst>
                                        <p:tav tm="0">
                                          <p:val>
                                            <p:strVal val="#ppt_x"/>
                                          </p:val>
                                        </p:tav>
                                        <p:tav tm="100000">
                                          <p:val>
                                            <p:strVal val="#ppt_x"/>
                                          </p:val>
                                        </p:tav>
                                      </p:tavLst>
                                    </p:anim>
                                    <p:anim calcmode="lin" valueType="num">
                                      <p:cBhvr>
                                        <p:cTn id="27" dur="500" fill="hold"/>
                                        <p:tgtEl>
                                          <p:spTgt spid="199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1930"/>
                                        </p:tgtEl>
                                        <p:attrNameLst>
                                          <p:attrName>style.visibility</p:attrName>
                                        </p:attrNameLst>
                                      </p:cBhvr>
                                      <p:to>
                                        <p:strVal val="visible"/>
                                      </p:to>
                                    </p:set>
                                    <p:animEffect transition="in" filter="wipe(down)">
                                      <p:cBhvr>
                                        <p:cTn id="31" dur="500"/>
                                        <p:tgtEl>
                                          <p:spTgt spid="19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31"/>
                                        </p:tgtEl>
                                        <p:attrNameLst>
                                          <p:attrName>style.visibility</p:attrName>
                                        </p:attrNameLst>
                                      </p:cBhvr>
                                      <p:to>
                                        <p:strVal val="visible"/>
                                      </p:to>
                                    </p:set>
                                    <p:animEffect transition="in" filter="wipe(up)">
                                      <p:cBhvr>
                                        <p:cTn id="36" dur="1000"/>
                                        <p:tgtEl>
                                          <p:spTgt spid="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0" grpId="0" animBg="1"/>
      <p:bldP spid="19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28"/>
          <p:cNvSpPr/>
          <p:nvPr/>
        </p:nvSpPr>
        <p:spPr>
          <a:xfrm>
            <a:off x="3019800" y="66325"/>
            <a:ext cx="3104400" cy="31047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28"/>
          <p:cNvSpPr/>
          <p:nvPr/>
        </p:nvSpPr>
        <p:spPr>
          <a:xfrm>
            <a:off x="3243300" y="289975"/>
            <a:ext cx="2657400" cy="2657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28"/>
          <p:cNvSpPr txBox="1">
            <a:spLocks noGrp="1"/>
          </p:cNvSpPr>
          <p:nvPr>
            <p:ph type="ctrTitle"/>
          </p:nvPr>
        </p:nvSpPr>
        <p:spPr>
          <a:xfrm>
            <a:off x="1897103" y="2587761"/>
            <a:ext cx="5262600" cy="7465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Recycling</a:t>
            </a:r>
            <a:endParaRPr dirty="0"/>
          </a:p>
        </p:txBody>
      </p:sp>
      <p:grpSp>
        <p:nvGrpSpPr>
          <p:cNvPr id="945" name="Google Shape;945;p28"/>
          <p:cNvGrpSpPr/>
          <p:nvPr/>
        </p:nvGrpSpPr>
        <p:grpSpPr>
          <a:xfrm>
            <a:off x="3577298" y="553941"/>
            <a:ext cx="1989575" cy="1742759"/>
            <a:chOff x="5906725" y="2939825"/>
            <a:chExt cx="2346750" cy="2055625"/>
          </a:xfrm>
        </p:grpSpPr>
        <p:sp>
          <p:nvSpPr>
            <p:cNvPr id="946" name="Google Shape;946;p28"/>
            <p:cNvSpPr/>
            <p:nvPr/>
          </p:nvSpPr>
          <p:spPr>
            <a:xfrm>
              <a:off x="7430425" y="4304175"/>
              <a:ext cx="715000" cy="383200"/>
            </a:xfrm>
            <a:custGeom>
              <a:avLst/>
              <a:gdLst/>
              <a:ahLst/>
              <a:cxnLst/>
              <a:rect l="l" t="t" r="r" b="b"/>
              <a:pathLst>
                <a:path w="28600" h="15328" extrusionOk="0">
                  <a:moveTo>
                    <a:pt x="7067" y="0"/>
                  </a:moveTo>
                  <a:cubicBezTo>
                    <a:pt x="6012" y="0"/>
                    <a:pt x="4930" y="151"/>
                    <a:pt x="3739" y="481"/>
                  </a:cubicBezTo>
                  <a:cubicBezTo>
                    <a:pt x="3739" y="481"/>
                    <a:pt x="643" y="1362"/>
                    <a:pt x="0" y="3362"/>
                  </a:cubicBezTo>
                  <a:cubicBezTo>
                    <a:pt x="1632" y="6208"/>
                    <a:pt x="4060" y="8565"/>
                    <a:pt x="6894" y="10149"/>
                  </a:cubicBezTo>
                  <a:cubicBezTo>
                    <a:pt x="6775" y="9363"/>
                    <a:pt x="6751" y="8577"/>
                    <a:pt x="7061" y="7863"/>
                  </a:cubicBezTo>
                  <a:cubicBezTo>
                    <a:pt x="7882" y="9065"/>
                    <a:pt x="8740" y="10244"/>
                    <a:pt x="9656" y="11387"/>
                  </a:cubicBezTo>
                  <a:cubicBezTo>
                    <a:pt x="10502" y="11685"/>
                    <a:pt x="11395" y="11935"/>
                    <a:pt x="12288" y="12101"/>
                  </a:cubicBezTo>
                  <a:cubicBezTo>
                    <a:pt x="14371" y="12494"/>
                    <a:pt x="16514" y="12506"/>
                    <a:pt x="18634" y="12578"/>
                  </a:cubicBezTo>
                  <a:cubicBezTo>
                    <a:pt x="18134" y="11625"/>
                    <a:pt x="17729" y="10613"/>
                    <a:pt x="17824" y="9554"/>
                  </a:cubicBezTo>
                  <a:lnTo>
                    <a:pt x="17824" y="9554"/>
                  </a:lnTo>
                  <a:cubicBezTo>
                    <a:pt x="18896" y="10375"/>
                    <a:pt x="19634" y="11518"/>
                    <a:pt x="20396" y="12673"/>
                  </a:cubicBezTo>
                  <a:cubicBezTo>
                    <a:pt x="20503" y="12673"/>
                    <a:pt x="20610" y="12673"/>
                    <a:pt x="20705" y="12685"/>
                  </a:cubicBezTo>
                  <a:cubicBezTo>
                    <a:pt x="23527" y="12911"/>
                    <a:pt x="26420" y="13530"/>
                    <a:pt x="28599" y="15328"/>
                  </a:cubicBezTo>
                  <a:cubicBezTo>
                    <a:pt x="26468" y="12351"/>
                    <a:pt x="24039" y="9589"/>
                    <a:pt x="21348" y="7101"/>
                  </a:cubicBezTo>
                  <a:cubicBezTo>
                    <a:pt x="19967" y="6851"/>
                    <a:pt x="18646" y="6339"/>
                    <a:pt x="17467" y="5589"/>
                  </a:cubicBezTo>
                  <a:cubicBezTo>
                    <a:pt x="18074" y="5482"/>
                    <a:pt x="18669" y="5386"/>
                    <a:pt x="19277" y="5291"/>
                  </a:cubicBezTo>
                  <a:cubicBezTo>
                    <a:pt x="17276" y="3624"/>
                    <a:pt x="15098" y="2136"/>
                    <a:pt x="12669" y="1195"/>
                  </a:cubicBezTo>
                  <a:cubicBezTo>
                    <a:pt x="12347" y="1314"/>
                    <a:pt x="12014" y="1445"/>
                    <a:pt x="11669" y="1553"/>
                  </a:cubicBezTo>
                  <a:cubicBezTo>
                    <a:pt x="11288" y="1683"/>
                    <a:pt x="10871" y="1779"/>
                    <a:pt x="10454" y="1814"/>
                  </a:cubicBezTo>
                  <a:cubicBezTo>
                    <a:pt x="10366" y="1825"/>
                    <a:pt x="10272" y="1834"/>
                    <a:pt x="10179" y="1834"/>
                  </a:cubicBezTo>
                  <a:cubicBezTo>
                    <a:pt x="10070" y="1834"/>
                    <a:pt x="9961" y="1823"/>
                    <a:pt x="9859" y="1791"/>
                  </a:cubicBezTo>
                  <a:cubicBezTo>
                    <a:pt x="9668" y="1731"/>
                    <a:pt x="9490" y="1576"/>
                    <a:pt x="9442" y="1386"/>
                  </a:cubicBezTo>
                  <a:cubicBezTo>
                    <a:pt x="9906" y="1124"/>
                    <a:pt x="10395" y="838"/>
                    <a:pt x="10883" y="600"/>
                  </a:cubicBezTo>
                  <a:cubicBezTo>
                    <a:pt x="9558" y="217"/>
                    <a:pt x="8333" y="0"/>
                    <a:pt x="7067" y="0"/>
                  </a:cubicBezTo>
                  <a:close/>
                </a:path>
              </a:pathLst>
            </a:custGeom>
            <a:solidFill>
              <a:srgbClr val="566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28"/>
            <p:cNvSpPr/>
            <p:nvPr/>
          </p:nvSpPr>
          <p:spPr>
            <a:xfrm>
              <a:off x="7461375" y="4385250"/>
              <a:ext cx="531350" cy="186650"/>
            </a:xfrm>
            <a:custGeom>
              <a:avLst/>
              <a:gdLst/>
              <a:ahLst/>
              <a:cxnLst/>
              <a:rect l="l" t="t" r="r" b="b"/>
              <a:pathLst>
                <a:path w="21254" h="7466" extrusionOk="0">
                  <a:moveTo>
                    <a:pt x="1" y="0"/>
                  </a:moveTo>
                  <a:cubicBezTo>
                    <a:pt x="1846" y="476"/>
                    <a:pt x="3656" y="977"/>
                    <a:pt x="5466" y="1477"/>
                  </a:cubicBezTo>
                  <a:cubicBezTo>
                    <a:pt x="7263" y="2012"/>
                    <a:pt x="9049" y="2584"/>
                    <a:pt x="10823" y="3203"/>
                  </a:cubicBezTo>
                  <a:cubicBezTo>
                    <a:pt x="12597" y="3810"/>
                    <a:pt x="14336" y="4501"/>
                    <a:pt x="16074" y="5203"/>
                  </a:cubicBezTo>
                  <a:cubicBezTo>
                    <a:pt x="17824" y="5918"/>
                    <a:pt x="19527" y="6692"/>
                    <a:pt x="21253" y="7465"/>
                  </a:cubicBezTo>
                  <a:cubicBezTo>
                    <a:pt x="19705" y="6370"/>
                    <a:pt x="18062" y="5418"/>
                    <a:pt x="16360" y="4572"/>
                  </a:cubicBezTo>
                  <a:cubicBezTo>
                    <a:pt x="14645" y="3727"/>
                    <a:pt x="12895" y="3012"/>
                    <a:pt x="11109" y="2370"/>
                  </a:cubicBezTo>
                  <a:cubicBezTo>
                    <a:pt x="9311" y="1762"/>
                    <a:pt x="7490" y="1227"/>
                    <a:pt x="5632" y="822"/>
                  </a:cubicBezTo>
                  <a:cubicBezTo>
                    <a:pt x="3775" y="417"/>
                    <a:pt x="1894" y="107"/>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28"/>
            <p:cNvSpPr/>
            <p:nvPr/>
          </p:nvSpPr>
          <p:spPr>
            <a:xfrm>
              <a:off x="7664675" y="4462325"/>
              <a:ext cx="51225" cy="68200"/>
            </a:xfrm>
            <a:custGeom>
              <a:avLst/>
              <a:gdLst/>
              <a:ahLst/>
              <a:cxnLst/>
              <a:rect l="l" t="t" r="r" b="b"/>
              <a:pathLst>
                <a:path w="2049" h="2728" extrusionOk="0">
                  <a:moveTo>
                    <a:pt x="1" y="1"/>
                  </a:moveTo>
                  <a:lnTo>
                    <a:pt x="1" y="1"/>
                  </a:lnTo>
                  <a:cubicBezTo>
                    <a:pt x="60" y="334"/>
                    <a:pt x="167" y="608"/>
                    <a:pt x="263" y="870"/>
                  </a:cubicBezTo>
                  <a:cubicBezTo>
                    <a:pt x="394" y="1120"/>
                    <a:pt x="548" y="1358"/>
                    <a:pt x="715" y="1584"/>
                  </a:cubicBezTo>
                  <a:cubicBezTo>
                    <a:pt x="882" y="1799"/>
                    <a:pt x="1072" y="2013"/>
                    <a:pt x="1275" y="2204"/>
                  </a:cubicBezTo>
                  <a:cubicBezTo>
                    <a:pt x="1501" y="2394"/>
                    <a:pt x="1727" y="2573"/>
                    <a:pt x="2037" y="2727"/>
                  </a:cubicBezTo>
                  <a:cubicBezTo>
                    <a:pt x="2048" y="2382"/>
                    <a:pt x="1965" y="2096"/>
                    <a:pt x="1858" y="1823"/>
                  </a:cubicBezTo>
                  <a:cubicBezTo>
                    <a:pt x="1739" y="1549"/>
                    <a:pt x="1608" y="1299"/>
                    <a:pt x="1429" y="1061"/>
                  </a:cubicBezTo>
                  <a:cubicBezTo>
                    <a:pt x="1251" y="834"/>
                    <a:pt x="1048" y="608"/>
                    <a:pt x="810" y="430"/>
                  </a:cubicBezTo>
                  <a:cubicBezTo>
                    <a:pt x="584" y="251"/>
                    <a:pt x="322" y="96"/>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28"/>
            <p:cNvSpPr/>
            <p:nvPr/>
          </p:nvSpPr>
          <p:spPr>
            <a:xfrm>
              <a:off x="7507225" y="4411150"/>
              <a:ext cx="51500" cy="67875"/>
            </a:xfrm>
            <a:custGeom>
              <a:avLst/>
              <a:gdLst/>
              <a:ahLst/>
              <a:cxnLst/>
              <a:rect l="l" t="t" r="r" b="b"/>
              <a:pathLst>
                <a:path w="2060" h="2715" extrusionOk="0">
                  <a:moveTo>
                    <a:pt x="0" y="0"/>
                  </a:moveTo>
                  <a:cubicBezTo>
                    <a:pt x="60" y="333"/>
                    <a:pt x="167" y="607"/>
                    <a:pt x="262" y="857"/>
                  </a:cubicBezTo>
                  <a:cubicBezTo>
                    <a:pt x="405" y="1107"/>
                    <a:pt x="548" y="1345"/>
                    <a:pt x="715" y="1572"/>
                  </a:cubicBezTo>
                  <a:cubicBezTo>
                    <a:pt x="881" y="1798"/>
                    <a:pt x="1072" y="2000"/>
                    <a:pt x="1286" y="2203"/>
                  </a:cubicBezTo>
                  <a:cubicBezTo>
                    <a:pt x="1500" y="2393"/>
                    <a:pt x="1727" y="2572"/>
                    <a:pt x="2036" y="2715"/>
                  </a:cubicBezTo>
                  <a:cubicBezTo>
                    <a:pt x="2060" y="2381"/>
                    <a:pt x="1965" y="2096"/>
                    <a:pt x="1858" y="1810"/>
                  </a:cubicBezTo>
                  <a:cubicBezTo>
                    <a:pt x="1739" y="1548"/>
                    <a:pt x="1608" y="1286"/>
                    <a:pt x="1429" y="1048"/>
                  </a:cubicBezTo>
                  <a:cubicBezTo>
                    <a:pt x="1250" y="833"/>
                    <a:pt x="1060" y="607"/>
                    <a:pt x="822" y="429"/>
                  </a:cubicBezTo>
                  <a:cubicBezTo>
                    <a:pt x="584" y="250"/>
                    <a:pt x="334" y="83"/>
                    <a:pt x="0"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28"/>
            <p:cNvSpPr/>
            <p:nvPr/>
          </p:nvSpPr>
          <p:spPr>
            <a:xfrm>
              <a:off x="7702475" y="4386425"/>
              <a:ext cx="87850" cy="21750"/>
            </a:xfrm>
            <a:custGeom>
              <a:avLst/>
              <a:gdLst/>
              <a:ahLst/>
              <a:cxnLst/>
              <a:rect l="l" t="t" r="r" b="b"/>
              <a:pathLst>
                <a:path w="3514" h="870" extrusionOk="0">
                  <a:moveTo>
                    <a:pt x="1763" y="1"/>
                  </a:moveTo>
                  <a:cubicBezTo>
                    <a:pt x="1465" y="1"/>
                    <a:pt x="1179" y="37"/>
                    <a:pt x="882" y="96"/>
                  </a:cubicBezTo>
                  <a:cubicBezTo>
                    <a:pt x="584" y="168"/>
                    <a:pt x="298" y="251"/>
                    <a:pt x="1" y="429"/>
                  </a:cubicBezTo>
                  <a:cubicBezTo>
                    <a:pt x="286" y="608"/>
                    <a:pt x="584" y="703"/>
                    <a:pt x="882" y="775"/>
                  </a:cubicBezTo>
                  <a:cubicBezTo>
                    <a:pt x="1179" y="834"/>
                    <a:pt x="1465" y="870"/>
                    <a:pt x="1763" y="870"/>
                  </a:cubicBezTo>
                  <a:cubicBezTo>
                    <a:pt x="2060" y="870"/>
                    <a:pt x="2346" y="834"/>
                    <a:pt x="2644" y="775"/>
                  </a:cubicBezTo>
                  <a:cubicBezTo>
                    <a:pt x="2942" y="703"/>
                    <a:pt x="3239" y="608"/>
                    <a:pt x="3513" y="429"/>
                  </a:cubicBezTo>
                  <a:cubicBezTo>
                    <a:pt x="3215" y="251"/>
                    <a:pt x="2942" y="168"/>
                    <a:pt x="2644" y="96"/>
                  </a:cubicBezTo>
                  <a:cubicBezTo>
                    <a:pt x="2346" y="37"/>
                    <a:pt x="2060" y="1"/>
                    <a:pt x="1763"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28"/>
            <p:cNvSpPr/>
            <p:nvPr/>
          </p:nvSpPr>
          <p:spPr>
            <a:xfrm>
              <a:off x="7524775" y="4327600"/>
              <a:ext cx="79500" cy="38200"/>
            </a:xfrm>
            <a:custGeom>
              <a:avLst/>
              <a:gdLst/>
              <a:ahLst/>
              <a:cxnLst/>
              <a:rect l="l" t="t" r="r" b="b"/>
              <a:pathLst>
                <a:path w="3180" h="1528" extrusionOk="0">
                  <a:moveTo>
                    <a:pt x="2894" y="1"/>
                  </a:moveTo>
                  <a:cubicBezTo>
                    <a:pt x="2664" y="1"/>
                    <a:pt x="2452" y="37"/>
                    <a:pt x="2239" y="80"/>
                  </a:cubicBezTo>
                  <a:cubicBezTo>
                    <a:pt x="1941" y="139"/>
                    <a:pt x="1679" y="246"/>
                    <a:pt x="1418" y="365"/>
                  </a:cubicBezTo>
                  <a:cubicBezTo>
                    <a:pt x="1144" y="496"/>
                    <a:pt x="894" y="639"/>
                    <a:pt x="656" y="818"/>
                  </a:cubicBezTo>
                  <a:cubicBezTo>
                    <a:pt x="417" y="1020"/>
                    <a:pt x="191" y="1223"/>
                    <a:pt x="1" y="1508"/>
                  </a:cubicBezTo>
                  <a:cubicBezTo>
                    <a:pt x="99" y="1522"/>
                    <a:pt x="194" y="1528"/>
                    <a:pt x="286" y="1528"/>
                  </a:cubicBezTo>
                  <a:cubicBezTo>
                    <a:pt x="517" y="1528"/>
                    <a:pt x="732" y="1491"/>
                    <a:pt x="953" y="1449"/>
                  </a:cubicBezTo>
                  <a:cubicBezTo>
                    <a:pt x="1239" y="1389"/>
                    <a:pt x="1513" y="1282"/>
                    <a:pt x="1787" y="1163"/>
                  </a:cubicBezTo>
                  <a:cubicBezTo>
                    <a:pt x="2049" y="1032"/>
                    <a:pt x="2310" y="877"/>
                    <a:pt x="2537" y="699"/>
                  </a:cubicBezTo>
                  <a:cubicBezTo>
                    <a:pt x="2763" y="508"/>
                    <a:pt x="3001" y="306"/>
                    <a:pt x="3180" y="20"/>
                  </a:cubicBezTo>
                  <a:cubicBezTo>
                    <a:pt x="3081" y="7"/>
                    <a:pt x="2986" y="1"/>
                    <a:pt x="2894"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28"/>
            <p:cNvSpPr/>
            <p:nvPr/>
          </p:nvSpPr>
          <p:spPr>
            <a:xfrm>
              <a:off x="7085725" y="3864775"/>
              <a:ext cx="478675" cy="749675"/>
            </a:xfrm>
            <a:custGeom>
              <a:avLst/>
              <a:gdLst/>
              <a:ahLst/>
              <a:cxnLst/>
              <a:rect l="l" t="t" r="r" b="b"/>
              <a:pathLst>
                <a:path w="19147" h="29987" extrusionOk="0">
                  <a:moveTo>
                    <a:pt x="18424" y="1"/>
                  </a:moveTo>
                  <a:cubicBezTo>
                    <a:pt x="18265" y="1"/>
                    <a:pt x="18104" y="61"/>
                    <a:pt x="17979" y="186"/>
                  </a:cubicBezTo>
                  <a:cubicBezTo>
                    <a:pt x="9657" y="8068"/>
                    <a:pt x="715" y="17474"/>
                    <a:pt x="25" y="29308"/>
                  </a:cubicBezTo>
                  <a:cubicBezTo>
                    <a:pt x="1" y="29666"/>
                    <a:pt x="275" y="29975"/>
                    <a:pt x="632" y="29987"/>
                  </a:cubicBezTo>
                  <a:lnTo>
                    <a:pt x="680" y="29987"/>
                  </a:lnTo>
                  <a:cubicBezTo>
                    <a:pt x="1037" y="29987"/>
                    <a:pt x="1323" y="29725"/>
                    <a:pt x="1323" y="29392"/>
                  </a:cubicBezTo>
                  <a:cubicBezTo>
                    <a:pt x="1977" y="18045"/>
                    <a:pt x="10728" y="8842"/>
                    <a:pt x="18872" y="1138"/>
                  </a:cubicBezTo>
                  <a:cubicBezTo>
                    <a:pt x="19134" y="900"/>
                    <a:pt x="19146" y="483"/>
                    <a:pt x="18896" y="210"/>
                  </a:cubicBezTo>
                  <a:cubicBezTo>
                    <a:pt x="18772" y="73"/>
                    <a:pt x="18598" y="1"/>
                    <a:pt x="18424"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28"/>
            <p:cNvSpPr/>
            <p:nvPr/>
          </p:nvSpPr>
          <p:spPr>
            <a:xfrm>
              <a:off x="7111925" y="4349250"/>
              <a:ext cx="554275" cy="205375"/>
            </a:xfrm>
            <a:custGeom>
              <a:avLst/>
              <a:gdLst/>
              <a:ahLst/>
              <a:cxnLst/>
              <a:rect l="l" t="t" r="r" b="b"/>
              <a:pathLst>
                <a:path w="22171" h="8215" extrusionOk="0">
                  <a:moveTo>
                    <a:pt x="10941" y="1"/>
                  </a:moveTo>
                  <a:cubicBezTo>
                    <a:pt x="10644" y="1"/>
                    <a:pt x="10347" y="12"/>
                    <a:pt x="10050" y="35"/>
                  </a:cubicBezTo>
                  <a:cubicBezTo>
                    <a:pt x="5740" y="357"/>
                    <a:pt x="1751" y="3286"/>
                    <a:pt x="144" y="7322"/>
                  </a:cubicBezTo>
                  <a:cubicBezTo>
                    <a:pt x="1" y="7655"/>
                    <a:pt x="167" y="8036"/>
                    <a:pt x="513" y="8167"/>
                  </a:cubicBezTo>
                  <a:cubicBezTo>
                    <a:pt x="584" y="8203"/>
                    <a:pt x="679" y="8215"/>
                    <a:pt x="751" y="8215"/>
                  </a:cubicBezTo>
                  <a:cubicBezTo>
                    <a:pt x="1001" y="8215"/>
                    <a:pt x="1263" y="8072"/>
                    <a:pt x="1358" y="7810"/>
                  </a:cubicBezTo>
                  <a:cubicBezTo>
                    <a:pt x="2775" y="4226"/>
                    <a:pt x="6323" y="1643"/>
                    <a:pt x="10157" y="1345"/>
                  </a:cubicBezTo>
                  <a:cubicBezTo>
                    <a:pt x="10435" y="1320"/>
                    <a:pt x="10713" y="1308"/>
                    <a:pt x="10991" y="1308"/>
                  </a:cubicBezTo>
                  <a:cubicBezTo>
                    <a:pt x="12315" y="1308"/>
                    <a:pt x="13617" y="1587"/>
                    <a:pt x="14788" y="2119"/>
                  </a:cubicBezTo>
                  <a:cubicBezTo>
                    <a:pt x="17300" y="3250"/>
                    <a:pt x="19241" y="5524"/>
                    <a:pt x="20932" y="7536"/>
                  </a:cubicBezTo>
                  <a:cubicBezTo>
                    <a:pt x="21065" y="7683"/>
                    <a:pt x="21250" y="7762"/>
                    <a:pt x="21438" y="7762"/>
                  </a:cubicBezTo>
                  <a:cubicBezTo>
                    <a:pt x="21585" y="7762"/>
                    <a:pt x="21735" y="7713"/>
                    <a:pt x="21861" y="7608"/>
                  </a:cubicBezTo>
                  <a:cubicBezTo>
                    <a:pt x="22123" y="7370"/>
                    <a:pt x="22170" y="6965"/>
                    <a:pt x="21932" y="6679"/>
                  </a:cubicBezTo>
                  <a:cubicBezTo>
                    <a:pt x="20146" y="4572"/>
                    <a:pt x="18098" y="2178"/>
                    <a:pt x="15324" y="928"/>
                  </a:cubicBezTo>
                  <a:cubicBezTo>
                    <a:pt x="13977" y="310"/>
                    <a:pt x="12472" y="1"/>
                    <a:pt x="10941" y="1"/>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28"/>
            <p:cNvSpPr/>
            <p:nvPr/>
          </p:nvSpPr>
          <p:spPr>
            <a:xfrm>
              <a:off x="6644600" y="4362100"/>
              <a:ext cx="434025" cy="223200"/>
            </a:xfrm>
            <a:custGeom>
              <a:avLst/>
              <a:gdLst/>
              <a:ahLst/>
              <a:cxnLst/>
              <a:rect l="l" t="t" r="r" b="b"/>
              <a:pathLst>
                <a:path w="17361" h="8928" extrusionOk="0">
                  <a:moveTo>
                    <a:pt x="8730" y="0"/>
                  </a:moveTo>
                  <a:cubicBezTo>
                    <a:pt x="8512" y="0"/>
                    <a:pt x="8293" y="7"/>
                    <a:pt x="8073" y="21"/>
                  </a:cubicBezTo>
                  <a:cubicBezTo>
                    <a:pt x="5704" y="188"/>
                    <a:pt x="3287" y="1081"/>
                    <a:pt x="406" y="2867"/>
                  </a:cubicBezTo>
                  <a:cubicBezTo>
                    <a:pt x="108" y="3057"/>
                    <a:pt x="1" y="3462"/>
                    <a:pt x="203" y="3772"/>
                  </a:cubicBezTo>
                  <a:cubicBezTo>
                    <a:pt x="327" y="3973"/>
                    <a:pt x="542" y="4084"/>
                    <a:pt x="763" y="4084"/>
                  </a:cubicBezTo>
                  <a:cubicBezTo>
                    <a:pt x="881" y="4084"/>
                    <a:pt x="1000" y="4052"/>
                    <a:pt x="1108" y="3986"/>
                  </a:cubicBezTo>
                  <a:cubicBezTo>
                    <a:pt x="3787" y="2319"/>
                    <a:pt x="6014" y="1486"/>
                    <a:pt x="8157" y="1331"/>
                  </a:cubicBezTo>
                  <a:cubicBezTo>
                    <a:pt x="8350" y="1318"/>
                    <a:pt x="8543" y="1312"/>
                    <a:pt x="8734" y="1312"/>
                  </a:cubicBezTo>
                  <a:cubicBezTo>
                    <a:pt x="11159" y="1312"/>
                    <a:pt x="13392" y="2344"/>
                    <a:pt x="14550" y="4022"/>
                  </a:cubicBezTo>
                  <a:cubicBezTo>
                    <a:pt x="15396" y="5248"/>
                    <a:pt x="15717" y="6796"/>
                    <a:pt x="16003" y="8391"/>
                  </a:cubicBezTo>
                  <a:cubicBezTo>
                    <a:pt x="16062" y="8701"/>
                    <a:pt x="16336" y="8927"/>
                    <a:pt x="16646" y="8927"/>
                  </a:cubicBezTo>
                  <a:cubicBezTo>
                    <a:pt x="16693" y="8927"/>
                    <a:pt x="16717" y="8927"/>
                    <a:pt x="16765" y="8903"/>
                  </a:cubicBezTo>
                  <a:cubicBezTo>
                    <a:pt x="17122" y="8844"/>
                    <a:pt x="17360" y="8510"/>
                    <a:pt x="17301" y="8153"/>
                  </a:cubicBezTo>
                  <a:cubicBezTo>
                    <a:pt x="16991" y="6403"/>
                    <a:pt x="16634" y="4724"/>
                    <a:pt x="15634" y="3284"/>
                  </a:cubicBezTo>
                  <a:cubicBezTo>
                    <a:pt x="14206" y="1225"/>
                    <a:pt x="11596" y="0"/>
                    <a:pt x="8730"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28"/>
            <p:cNvSpPr/>
            <p:nvPr/>
          </p:nvSpPr>
          <p:spPr>
            <a:xfrm>
              <a:off x="6778250" y="3839950"/>
              <a:ext cx="305725" cy="706050"/>
            </a:xfrm>
            <a:custGeom>
              <a:avLst/>
              <a:gdLst/>
              <a:ahLst/>
              <a:cxnLst/>
              <a:rect l="l" t="t" r="r" b="b"/>
              <a:pathLst>
                <a:path w="12229" h="28242" extrusionOk="0">
                  <a:moveTo>
                    <a:pt x="723" y="0"/>
                  </a:moveTo>
                  <a:cubicBezTo>
                    <a:pt x="665" y="0"/>
                    <a:pt x="606" y="8"/>
                    <a:pt x="548" y="24"/>
                  </a:cubicBezTo>
                  <a:cubicBezTo>
                    <a:pt x="215" y="119"/>
                    <a:pt x="1" y="488"/>
                    <a:pt x="108" y="833"/>
                  </a:cubicBezTo>
                  <a:cubicBezTo>
                    <a:pt x="1287" y="4965"/>
                    <a:pt x="3263" y="8870"/>
                    <a:pt x="5180" y="12633"/>
                  </a:cubicBezTo>
                  <a:cubicBezTo>
                    <a:pt x="7621" y="17407"/>
                    <a:pt x="10145" y="22372"/>
                    <a:pt x="10895" y="27682"/>
                  </a:cubicBezTo>
                  <a:cubicBezTo>
                    <a:pt x="10955" y="28003"/>
                    <a:pt x="11228" y="28242"/>
                    <a:pt x="11550" y="28242"/>
                  </a:cubicBezTo>
                  <a:lnTo>
                    <a:pt x="11633" y="28242"/>
                  </a:lnTo>
                  <a:cubicBezTo>
                    <a:pt x="11978" y="28182"/>
                    <a:pt x="12229" y="27861"/>
                    <a:pt x="12181" y="27503"/>
                  </a:cubicBezTo>
                  <a:cubicBezTo>
                    <a:pt x="11395" y="21967"/>
                    <a:pt x="8823" y="16919"/>
                    <a:pt x="6347" y="12037"/>
                  </a:cubicBezTo>
                  <a:cubicBezTo>
                    <a:pt x="4454" y="8322"/>
                    <a:pt x="2501" y="4477"/>
                    <a:pt x="1358" y="476"/>
                  </a:cubicBezTo>
                  <a:cubicBezTo>
                    <a:pt x="1289" y="189"/>
                    <a:pt x="1013" y="0"/>
                    <a:pt x="723"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28"/>
            <p:cNvSpPr/>
            <p:nvPr/>
          </p:nvSpPr>
          <p:spPr>
            <a:xfrm>
              <a:off x="6538050" y="4105225"/>
              <a:ext cx="573300" cy="546150"/>
            </a:xfrm>
            <a:custGeom>
              <a:avLst/>
              <a:gdLst/>
              <a:ahLst/>
              <a:cxnLst/>
              <a:rect l="l" t="t" r="r" b="b"/>
              <a:pathLst>
                <a:path w="22932" h="21846" extrusionOk="0">
                  <a:moveTo>
                    <a:pt x="4400" y="0"/>
                  </a:moveTo>
                  <a:cubicBezTo>
                    <a:pt x="3182" y="0"/>
                    <a:pt x="1913" y="110"/>
                    <a:pt x="596" y="331"/>
                  </a:cubicBezTo>
                  <a:cubicBezTo>
                    <a:pt x="239" y="390"/>
                    <a:pt x="0" y="724"/>
                    <a:pt x="60" y="1081"/>
                  </a:cubicBezTo>
                  <a:cubicBezTo>
                    <a:pt x="113" y="1401"/>
                    <a:pt x="397" y="1626"/>
                    <a:pt x="712" y="1626"/>
                  </a:cubicBezTo>
                  <a:cubicBezTo>
                    <a:pt x="748" y="1626"/>
                    <a:pt x="785" y="1623"/>
                    <a:pt x="822" y="1617"/>
                  </a:cubicBezTo>
                  <a:cubicBezTo>
                    <a:pt x="2053" y="1413"/>
                    <a:pt x="3239" y="1311"/>
                    <a:pt x="4375" y="1311"/>
                  </a:cubicBezTo>
                  <a:cubicBezTo>
                    <a:pt x="7757" y="1311"/>
                    <a:pt x="10709" y="2213"/>
                    <a:pt x="13169" y="4022"/>
                  </a:cubicBezTo>
                  <a:cubicBezTo>
                    <a:pt x="18658" y="8034"/>
                    <a:pt x="20789" y="15630"/>
                    <a:pt x="21598" y="21286"/>
                  </a:cubicBezTo>
                  <a:cubicBezTo>
                    <a:pt x="21658" y="21607"/>
                    <a:pt x="21920" y="21845"/>
                    <a:pt x="22253" y="21845"/>
                  </a:cubicBezTo>
                  <a:lnTo>
                    <a:pt x="22337" y="21845"/>
                  </a:lnTo>
                  <a:cubicBezTo>
                    <a:pt x="22694" y="21786"/>
                    <a:pt x="22932" y="21464"/>
                    <a:pt x="22884" y="21107"/>
                  </a:cubicBezTo>
                  <a:cubicBezTo>
                    <a:pt x="22039" y="15190"/>
                    <a:pt x="19812" y="7248"/>
                    <a:pt x="13943" y="2962"/>
                  </a:cubicBezTo>
                  <a:cubicBezTo>
                    <a:pt x="11256" y="989"/>
                    <a:pt x="8053" y="0"/>
                    <a:pt x="4400" y="0"/>
                  </a:cubicBezTo>
                  <a:close/>
                </a:path>
              </a:pathLst>
            </a:custGeom>
            <a:solidFill>
              <a:srgbClr val="3E5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28"/>
            <p:cNvSpPr/>
            <p:nvPr/>
          </p:nvSpPr>
          <p:spPr>
            <a:xfrm>
              <a:off x="6566025" y="3890675"/>
              <a:ext cx="515275" cy="711875"/>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28"/>
            <p:cNvSpPr/>
            <p:nvPr/>
          </p:nvSpPr>
          <p:spPr>
            <a:xfrm>
              <a:off x="7028575" y="3694325"/>
              <a:ext cx="209300" cy="865675"/>
            </a:xfrm>
            <a:custGeom>
              <a:avLst/>
              <a:gdLst/>
              <a:ahLst/>
              <a:cxnLst/>
              <a:rect l="l" t="t" r="r" b="b"/>
              <a:pathLst>
                <a:path w="8372" h="34627" extrusionOk="0">
                  <a:moveTo>
                    <a:pt x="7618" y="0"/>
                  </a:moveTo>
                  <a:cubicBezTo>
                    <a:pt x="7432" y="0"/>
                    <a:pt x="7247" y="82"/>
                    <a:pt x="7121" y="241"/>
                  </a:cubicBezTo>
                  <a:cubicBezTo>
                    <a:pt x="1823" y="6730"/>
                    <a:pt x="1" y="18100"/>
                    <a:pt x="1704" y="34043"/>
                  </a:cubicBezTo>
                  <a:cubicBezTo>
                    <a:pt x="1751" y="34364"/>
                    <a:pt x="2037" y="34626"/>
                    <a:pt x="2358" y="34626"/>
                  </a:cubicBezTo>
                  <a:lnTo>
                    <a:pt x="2418" y="34626"/>
                  </a:lnTo>
                  <a:cubicBezTo>
                    <a:pt x="2775" y="34590"/>
                    <a:pt x="3037" y="34269"/>
                    <a:pt x="3001" y="33912"/>
                  </a:cubicBezTo>
                  <a:cubicBezTo>
                    <a:pt x="930" y="14505"/>
                    <a:pt x="4644" y="5349"/>
                    <a:pt x="8133" y="1074"/>
                  </a:cubicBezTo>
                  <a:cubicBezTo>
                    <a:pt x="8371" y="789"/>
                    <a:pt x="8323" y="372"/>
                    <a:pt x="8038" y="158"/>
                  </a:cubicBezTo>
                  <a:cubicBezTo>
                    <a:pt x="7916" y="52"/>
                    <a:pt x="7767" y="0"/>
                    <a:pt x="761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28"/>
            <p:cNvSpPr/>
            <p:nvPr/>
          </p:nvSpPr>
          <p:spPr>
            <a:xfrm>
              <a:off x="6871725" y="3761475"/>
              <a:ext cx="232800" cy="798525"/>
            </a:xfrm>
            <a:custGeom>
              <a:avLst/>
              <a:gdLst/>
              <a:ahLst/>
              <a:cxnLst/>
              <a:rect l="l" t="t" r="r" b="b"/>
              <a:pathLst>
                <a:path w="9312" h="31941" extrusionOk="0">
                  <a:moveTo>
                    <a:pt x="2412" y="1"/>
                  </a:moveTo>
                  <a:cubicBezTo>
                    <a:pt x="2114" y="1"/>
                    <a:pt x="1845" y="194"/>
                    <a:pt x="1774" y="508"/>
                  </a:cubicBezTo>
                  <a:cubicBezTo>
                    <a:pt x="0" y="7366"/>
                    <a:pt x="2941" y="15605"/>
                    <a:pt x="5311" y="22237"/>
                  </a:cubicBezTo>
                  <a:cubicBezTo>
                    <a:pt x="6549" y="25689"/>
                    <a:pt x="7728" y="28964"/>
                    <a:pt x="7978" y="31357"/>
                  </a:cubicBezTo>
                  <a:cubicBezTo>
                    <a:pt x="8025" y="31678"/>
                    <a:pt x="8311" y="31940"/>
                    <a:pt x="8632" y="31940"/>
                  </a:cubicBezTo>
                  <a:cubicBezTo>
                    <a:pt x="8644" y="31940"/>
                    <a:pt x="8680" y="31940"/>
                    <a:pt x="8692" y="31916"/>
                  </a:cubicBezTo>
                  <a:cubicBezTo>
                    <a:pt x="9049" y="31893"/>
                    <a:pt x="9311" y="31559"/>
                    <a:pt x="9275" y="31202"/>
                  </a:cubicBezTo>
                  <a:cubicBezTo>
                    <a:pt x="9001" y="28666"/>
                    <a:pt x="7870" y="25475"/>
                    <a:pt x="6549" y="21784"/>
                  </a:cubicBezTo>
                  <a:cubicBezTo>
                    <a:pt x="4120" y="14998"/>
                    <a:pt x="1370" y="7306"/>
                    <a:pt x="3048" y="829"/>
                  </a:cubicBezTo>
                  <a:cubicBezTo>
                    <a:pt x="3144" y="472"/>
                    <a:pt x="2929" y="115"/>
                    <a:pt x="2572" y="20"/>
                  </a:cubicBezTo>
                  <a:cubicBezTo>
                    <a:pt x="2518" y="7"/>
                    <a:pt x="2465" y="1"/>
                    <a:pt x="241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28"/>
            <p:cNvSpPr/>
            <p:nvPr/>
          </p:nvSpPr>
          <p:spPr>
            <a:xfrm>
              <a:off x="7082175" y="4170775"/>
              <a:ext cx="487875" cy="416000"/>
            </a:xfrm>
            <a:custGeom>
              <a:avLst/>
              <a:gdLst/>
              <a:ahLst/>
              <a:cxnLst/>
              <a:rect l="l" t="t" r="r" b="b"/>
              <a:pathLst>
                <a:path w="19515" h="16640" extrusionOk="0">
                  <a:moveTo>
                    <a:pt x="18789" y="1"/>
                  </a:moveTo>
                  <a:cubicBezTo>
                    <a:pt x="18725" y="1"/>
                    <a:pt x="18660" y="10"/>
                    <a:pt x="18598" y="31"/>
                  </a:cubicBezTo>
                  <a:cubicBezTo>
                    <a:pt x="12442" y="1912"/>
                    <a:pt x="7763" y="6662"/>
                    <a:pt x="3631" y="10865"/>
                  </a:cubicBezTo>
                  <a:cubicBezTo>
                    <a:pt x="2298" y="12211"/>
                    <a:pt x="798" y="13758"/>
                    <a:pt x="107" y="15771"/>
                  </a:cubicBezTo>
                  <a:cubicBezTo>
                    <a:pt x="0" y="16116"/>
                    <a:pt x="179" y="16485"/>
                    <a:pt x="524" y="16604"/>
                  </a:cubicBezTo>
                  <a:cubicBezTo>
                    <a:pt x="595" y="16616"/>
                    <a:pt x="667" y="16640"/>
                    <a:pt x="738" y="16640"/>
                  </a:cubicBezTo>
                  <a:cubicBezTo>
                    <a:pt x="1000" y="16640"/>
                    <a:pt x="1262" y="16461"/>
                    <a:pt x="1345" y="16175"/>
                  </a:cubicBezTo>
                  <a:cubicBezTo>
                    <a:pt x="1941" y="14449"/>
                    <a:pt x="3334" y="13020"/>
                    <a:pt x="4572" y="11770"/>
                  </a:cubicBezTo>
                  <a:cubicBezTo>
                    <a:pt x="8596" y="7686"/>
                    <a:pt x="13145" y="3067"/>
                    <a:pt x="18979" y="1281"/>
                  </a:cubicBezTo>
                  <a:cubicBezTo>
                    <a:pt x="19324" y="1174"/>
                    <a:pt x="19514" y="804"/>
                    <a:pt x="19407" y="459"/>
                  </a:cubicBezTo>
                  <a:cubicBezTo>
                    <a:pt x="19330" y="179"/>
                    <a:pt x="19065" y="1"/>
                    <a:pt x="18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28"/>
            <p:cNvSpPr/>
            <p:nvPr/>
          </p:nvSpPr>
          <p:spPr>
            <a:xfrm>
              <a:off x="5907325" y="4382125"/>
              <a:ext cx="2345850" cy="533125"/>
            </a:xfrm>
            <a:custGeom>
              <a:avLst/>
              <a:gdLst/>
              <a:ahLst/>
              <a:cxnLst/>
              <a:rect l="l" t="t" r="r" b="b"/>
              <a:pathLst>
                <a:path w="93834" h="21325" extrusionOk="0">
                  <a:moveTo>
                    <a:pt x="67316" y="0"/>
                  </a:moveTo>
                  <a:cubicBezTo>
                    <a:pt x="67162" y="0"/>
                    <a:pt x="67008" y="2"/>
                    <a:pt x="66854" y="6"/>
                  </a:cubicBezTo>
                  <a:cubicBezTo>
                    <a:pt x="64008" y="89"/>
                    <a:pt x="60305" y="340"/>
                    <a:pt x="57805" y="1709"/>
                  </a:cubicBezTo>
                  <a:cubicBezTo>
                    <a:pt x="55471" y="2983"/>
                    <a:pt x="53459" y="3864"/>
                    <a:pt x="51721" y="4447"/>
                  </a:cubicBezTo>
                  <a:cubicBezTo>
                    <a:pt x="49721" y="5110"/>
                    <a:pt x="48057" y="5372"/>
                    <a:pt x="46620" y="5372"/>
                  </a:cubicBezTo>
                  <a:cubicBezTo>
                    <a:pt x="44859" y="5372"/>
                    <a:pt x="43439" y="4978"/>
                    <a:pt x="42160" y="4447"/>
                  </a:cubicBezTo>
                  <a:cubicBezTo>
                    <a:pt x="39434" y="3308"/>
                    <a:pt x="37362" y="1535"/>
                    <a:pt x="33991" y="1535"/>
                  </a:cubicBezTo>
                  <a:cubicBezTo>
                    <a:pt x="33696" y="1535"/>
                    <a:pt x="33392" y="1549"/>
                    <a:pt x="33076" y="1578"/>
                  </a:cubicBezTo>
                  <a:cubicBezTo>
                    <a:pt x="29706" y="1875"/>
                    <a:pt x="26396" y="2566"/>
                    <a:pt x="23110" y="3364"/>
                  </a:cubicBezTo>
                  <a:lnTo>
                    <a:pt x="22027" y="3626"/>
                  </a:lnTo>
                  <a:cubicBezTo>
                    <a:pt x="17931" y="4626"/>
                    <a:pt x="13835" y="5709"/>
                    <a:pt x="9692" y="6281"/>
                  </a:cubicBezTo>
                  <a:cubicBezTo>
                    <a:pt x="9335" y="6316"/>
                    <a:pt x="8954" y="6364"/>
                    <a:pt x="8596" y="6412"/>
                  </a:cubicBezTo>
                  <a:cubicBezTo>
                    <a:pt x="7406" y="6543"/>
                    <a:pt x="6215" y="6638"/>
                    <a:pt x="5025" y="6662"/>
                  </a:cubicBezTo>
                  <a:lnTo>
                    <a:pt x="5441" y="6936"/>
                  </a:lnTo>
                  <a:cubicBezTo>
                    <a:pt x="4620" y="6638"/>
                    <a:pt x="3749" y="6494"/>
                    <a:pt x="2875" y="6494"/>
                  </a:cubicBezTo>
                  <a:cubicBezTo>
                    <a:pt x="1898" y="6494"/>
                    <a:pt x="917" y="6673"/>
                    <a:pt x="0" y="7019"/>
                  </a:cubicBezTo>
                  <a:lnTo>
                    <a:pt x="0" y="8090"/>
                  </a:lnTo>
                  <a:lnTo>
                    <a:pt x="12" y="12484"/>
                  </a:lnTo>
                  <a:cubicBezTo>
                    <a:pt x="12" y="13389"/>
                    <a:pt x="726" y="14151"/>
                    <a:pt x="1655" y="14210"/>
                  </a:cubicBezTo>
                  <a:lnTo>
                    <a:pt x="8620" y="14639"/>
                  </a:lnTo>
                  <a:lnTo>
                    <a:pt x="8620" y="13210"/>
                  </a:lnTo>
                  <a:cubicBezTo>
                    <a:pt x="8620" y="13210"/>
                    <a:pt x="8710" y="13205"/>
                    <a:pt x="8876" y="13205"/>
                  </a:cubicBezTo>
                  <a:cubicBezTo>
                    <a:pt x="8959" y="13205"/>
                    <a:pt x="9061" y="13206"/>
                    <a:pt x="9180" y="13210"/>
                  </a:cubicBezTo>
                  <a:cubicBezTo>
                    <a:pt x="9406" y="13222"/>
                    <a:pt x="9680" y="13222"/>
                    <a:pt x="10001" y="13246"/>
                  </a:cubicBezTo>
                  <a:cubicBezTo>
                    <a:pt x="12371" y="13377"/>
                    <a:pt x="17181" y="13841"/>
                    <a:pt x="19514" y="15722"/>
                  </a:cubicBezTo>
                  <a:cubicBezTo>
                    <a:pt x="19514" y="15722"/>
                    <a:pt x="26670" y="21104"/>
                    <a:pt x="33803" y="21104"/>
                  </a:cubicBezTo>
                  <a:cubicBezTo>
                    <a:pt x="33826" y="21104"/>
                    <a:pt x="33850" y="21104"/>
                    <a:pt x="33873" y="21104"/>
                  </a:cubicBezTo>
                  <a:lnTo>
                    <a:pt x="51114" y="21009"/>
                  </a:lnTo>
                  <a:cubicBezTo>
                    <a:pt x="52781" y="20997"/>
                    <a:pt x="54412" y="20806"/>
                    <a:pt x="56031" y="20425"/>
                  </a:cubicBezTo>
                  <a:cubicBezTo>
                    <a:pt x="59495" y="19619"/>
                    <a:pt x="62994" y="19355"/>
                    <a:pt x="66086" y="19355"/>
                  </a:cubicBezTo>
                  <a:cubicBezTo>
                    <a:pt x="70615" y="19355"/>
                    <a:pt x="74271" y="19921"/>
                    <a:pt x="75664" y="20175"/>
                  </a:cubicBezTo>
                  <a:cubicBezTo>
                    <a:pt x="75712" y="20175"/>
                    <a:pt x="75736" y="20187"/>
                    <a:pt x="75771" y="20187"/>
                  </a:cubicBezTo>
                  <a:cubicBezTo>
                    <a:pt x="76081" y="20235"/>
                    <a:pt x="76379" y="20330"/>
                    <a:pt x="76688" y="20402"/>
                  </a:cubicBezTo>
                  <a:cubicBezTo>
                    <a:pt x="79179" y="21075"/>
                    <a:pt x="81415" y="21324"/>
                    <a:pt x="83360" y="21324"/>
                  </a:cubicBezTo>
                  <a:cubicBezTo>
                    <a:pt x="87291" y="21324"/>
                    <a:pt x="90031" y="20308"/>
                    <a:pt x="91273" y="19735"/>
                  </a:cubicBezTo>
                  <a:cubicBezTo>
                    <a:pt x="92643" y="19020"/>
                    <a:pt x="93678" y="17925"/>
                    <a:pt x="93655" y="15806"/>
                  </a:cubicBezTo>
                  <a:cubicBezTo>
                    <a:pt x="93655" y="14806"/>
                    <a:pt x="93357" y="13877"/>
                    <a:pt x="92881" y="13186"/>
                  </a:cubicBezTo>
                  <a:cubicBezTo>
                    <a:pt x="92452" y="12555"/>
                    <a:pt x="92464" y="11710"/>
                    <a:pt x="92928" y="11079"/>
                  </a:cubicBezTo>
                  <a:cubicBezTo>
                    <a:pt x="93012" y="10960"/>
                    <a:pt x="93107" y="10829"/>
                    <a:pt x="93178" y="10686"/>
                  </a:cubicBezTo>
                  <a:cubicBezTo>
                    <a:pt x="93583" y="9936"/>
                    <a:pt x="93833" y="8817"/>
                    <a:pt x="93833" y="7555"/>
                  </a:cubicBezTo>
                  <a:cubicBezTo>
                    <a:pt x="93821" y="6138"/>
                    <a:pt x="93500" y="4912"/>
                    <a:pt x="92988" y="4197"/>
                  </a:cubicBezTo>
                  <a:cubicBezTo>
                    <a:pt x="92964" y="4150"/>
                    <a:pt x="92928" y="4090"/>
                    <a:pt x="92881" y="4042"/>
                  </a:cubicBezTo>
                  <a:cubicBezTo>
                    <a:pt x="92786" y="3911"/>
                    <a:pt x="92702" y="3757"/>
                    <a:pt x="92643" y="3602"/>
                  </a:cubicBezTo>
                  <a:cubicBezTo>
                    <a:pt x="92262" y="3507"/>
                    <a:pt x="91869" y="3423"/>
                    <a:pt x="91476" y="3364"/>
                  </a:cubicBezTo>
                  <a:cubicBezTo>
                    <a:pt x="89047" y="2959"/>
                    <a:pt x="86439" y="2923"/>
                    <a:pt x="83951" y="2804"/>
                  </a:cubicBezTo>
                  <a:cubicBezTo>
                    <a:pt x="83582" y="2792"/>
                    <a:pt x="83225" y="2780"/>
                    <a:pt x="82868" y="2745"/>
                  </a:cubicBezTo>
                  <a:lnTo>
                    <a:pt x="82808" y="2745"/>
                  </a:lnTo>
                  <a:cubicBezTo>
                    <a:pt x="77426" y="2363"/>
                    <a:pt x="72674" y="0"/>
                    <a:pt x="67316" y="0"/>
                  </a:cubicBezTo>
                  <a:close/>
                </a:path>
              </a:pathLst>
            </a:custGeom>
            <a:solidFill>
              <a:srgbClr val="6B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28"/>
            <p:cNvSpPr/>
            <p:nvPr/>
          </p:nvSpPr>
          <p:spPr>
            <a:xfrm>
              <a:off x="7505725" y="4423050"/>
              <a:ext cx="43775" cy="31525"/>
            </a:xfrm>
            <a:custGeom>
              <a:avLst/>
              <a:gdLst/>
              <a:ahLst/>
              <a:cxnLst/>
              <a:rect l="l" t="t" r="r" b="b"/>
              <a:pathLst>
                <a:path w="1751" h="1261" extrusionOk="0">
                  <a:moveTo>
                    <a:pt x="775" y="0"/>
                  </a:moveTo>
                  <a:lnTo>
                    <a:pt x="703" y="36"/>
                  </a:lnTo>
                  <a:cubicBezTo>
                    <a:pt x="263" y="155"/>
                    <a:pt x="1" y="643"/>
                    <a:pt x="120" y="1084"/>
                  </a:cubicBezTo>
                  <a:cubicBezTo>
                    <a:pt x="132" y="1131"/>
                    <a:pt x="144" y="1191"/>
                    <a:pt x="191" y="1215"/>
                  </a:cubicBezTo>
                  <a:cubicBezTo>
                    <a:pt x="226" y="1250"/>
                    <a:pt x="278" y="1260"/>
                    <a:pt x="330" y="1260"/>
                  </a:cubicBezTo>
                  <a:cubicBezTo>
                    <a:pt x="365" y="1260"/>
                    <a:pt x="400" y="1255"/>
                    <a:pt x="429" y="1250"/>
                  </a:cubicBezTo>
                  <a:cubicBezTo>
                    <a:pt x="679" y="1203"/>
                    <a:pt x="941" y="1167"/>
                    <a:pt x="1203" y="1131"/>
                  </a:cubicBezTo>
                  <a:cubicBezTo>
                    <a:pt x="1310" y="1108"/>
                    <a:pt x="1429" y="1096"/>
                    <a:pt x="1513" y="1036"/>
                  </a:cubicBezTo>
                  <a:cubicBezTo>
                    <a:pt x="1751" y="893"/>
                    <a:pt x="1739" y="500"/>
                    <a:pt x="1548" y="298"/>
                  </a:cubicBezTo>
                  <a:cubicBezTo>
                    <a:pt x="1358" y="84"/>
                    <a:pt x="1060" y="12"/>
                    <a:pt x="775"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28"/>
            <p:cNvSpPr/>
            <p:nvPr/>
          </p:nvSpPr>
          <p:spPr>
            <a:xfrm>
              <a:off x="7817075" y="4442875"/>
              <a:ext cx="26825" cy="28700"/>
            </a:xfrm>
            <a:custGeom>
              <a:avLst/>
              <a:gdLst/>
              <a:ahLst/>
              <a:cxnLst/>
              <a:rect l="l" t="t" r="r" b="b"/>
              <a:pathLst>
                <a:path w="1073" h="1148" extrusionOk="0">
                  <a:moveTo>
                    <a:pt x="332" y="0"/>
                  </a:moveTo>
                  <a:cubicBezTo>
                    <a:pt x="320" y="0"/>
                    <a:pt x="309" y="2"/>
                    <a:pt x="298" y="5"/>
                  </a:cubicBezTo>
                  <a:cubicBezTo>
                    <a:pt x="239" y="17"/>
                    <a:pt x="215" y="65"/>
                    <a:pt x="203" y="124"/>
                  </a:cubicBezTo>
                  <a:cubicBezTo>
                    <a:pt x="155" y="279"/>
                    <a:pt x="96" y="434"/>
                    <a:pt x="48" y="588"/>
                  </a:cubicBezTo>
                  <a:cubicBezTo>
                    <a:pt x="36" y="648"/>
                    <a:pt x="1" y="719"/>
                    <a:pt x="24" y="791"/>
                  </a:cubicBezTo>
                  <a:cubicBezTo>
                    <a:pt x="60" y="993"/>
                    <a:pt x="358" y="1148"/>
                    <a:pt x="572" y="1148"/>
                  </a:cubicBezTo>
                  <a:cubicBezTo>
                    <a:pt x="798" y="1136"/>
                    <a:pt x="941" y="1017"/>
                    <a:pt x="1036" y="874"/>
                  </a:cubicBezTo>
                  <a:lnTo>
                    <a:pt x="1036" y="791"/>
                  </a:lnTo>
                  <a:cubicBezTo>
                    <a:pt x="1072" y="517"/>
                    <a:pt x="775" y="136"/>
                    <a:pt x="417" y="17"/>
                  </a:cubicBezTo>
                  <a:cubicBezTo>
                    <a:pt x="392" y="8"/>
                    <a:pt x="361" y="0"/>
                    <a:pt x="332"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28"/>
            <p:cNvSpPr/>
            <p:nvPr/>
          </p:nvSpPr>
          <p:spPr>
            <a:xfrm>
              <a:off x="7366725" y="4456050"/>
              <a:ext cx="30675" cy="25100"/>
            </a:xfrm>
            <a:custGeom>
              <a:avLst/>
              <a:gdLst/>
              <a:ahLst/>
              <a:cxnLst/>
              <a:rect l="l" t="t" r="r" b="b"/>
              <a:pathLst>
                <a:path w="1227" h="1004" extrusionOk="0">
                  <a:moveTo>
                    <a:pt x="768" y="0"/>
                  </a:moveTo>
                  <a:cubicBezTo>
                    <a:pt x="526" y="0"/>
                    <a:pt x="245" y="139"/>
                    <a:pt x="72" y="347"/>
                  </a:cubicBezTo>
                  <a:cubicBezTo>
                    <a:pt x="36" y="371"/>
                    <a:pt x="12" y="419"/>
                    <a:pt x="12" y="442"/>
                  </a:cubicBezTo>
                  <a:cubicBezTo>
                    <a:pt x="0" y="502"/>
                    <a:pt x="36" y="550"/>
                    <a:pt x="84" y="585"/>
                  </a:cubicBezTo>
                  <a:cubicBezTo>
                    <a:pt x="203" y="681"/>
                    <a:pt x="334" y="788"/>
                    <a:pt x="453" y="895"/>
                  </a:cubicBezTo>
                  <a:cubicBezTo>
                    <a:pt x="512" y="942"/>
                    <a:pt x="560" y="978"/>
                    <a:pt x="631" y="1002"/>
                  </a:cubicBezTo>
                  <a:cubicBezTo>
                    <a:pt x="642" y="1003"/>
                    <a:pt x="652" y="1004"/>
                    <a:pt x="663" y="1004"/>
                  </a:cubicBezTo>
                  <a:cubicBezTo>
                    <a:pt x="851" y="1004"/>
                    <a:pt x="1099" y="812"/>
                    <a:pt x="1155" y="609"/>
                  </a:cubicBezTo>
                  <a:cubicBezTo>
                    <a:pt x="1227" y="407"/>
                    <a:pt x="1155" y="228"/>
                    <a:pt x="1060" y="73"/>
                  </a:cubicBezTo>
                  <a:lnTo>
                    <a:pt x="1012" y="61"/>
                  </a:lnTo>
                  <a:cubicBezTo>
                    <a:pt x="941" y="19"/>
                    <a:pt x="857" y="0"/>
                    <a:pt x="768"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28"/>
            <p:cNvSpPr/>
            <p:nvPr/>
          </p:nvSpPr>
          <p:spPr>
            <a:xfrm>
              <a:off x="7638525" y="4501125"/>
              <a:ext cx="167850" cy="116525"/>
            </a:xfrm>
            <a:custGeom>
              <a:avLst/>
              <a:gdLst/>
              <a:ahLst/>
              <a:cxnLst/>
              <a:rect l="l" t="t" r="r" b="b"/>
              <a:pathLst>
                <a:path w="6714" h="4661" extrusionOk="0">
                  <a:moveTo>
                    <a:pt x="4321" y="1"/>
                  </a:moveTo>
                  <a:cubicBezTo>
                    <a:pt x="4257" y="1"/>
                    <a:pt x="4193" y="3"/>
                    <a:pt x="4130" y="9"/>
                  </a:cubicBezTo>
                  <a:cubicBezTo>
                    <a:pt x="2833" y="116"/>
                    <a:pt x="1249" y="925"/>
                    <a:pt x="678" y="2116"/>
                  </a:cubicBezTo>
                  <a:cubicBezTo>
                    <a:pt x="654" y="2152"/>
                    <a:pt x="642" y="2187"/>
                    <a:pt x="630" y="2235"/>
                  </a:cubicBezTo>
                  <a:cubicBezTo>
                    <a:pt x="618" y="2247"/>
                    <a:pt x="618" y="2259"/>
                    <a:pt x="594" y="2271"/>
                  </a:cubicBezTo>
                  <a:cubicBezTo>
                    <a:pt x="1" y="3702"/>
                    <a:pt x="1266" y="4661"/>
                    <a:pt x="2542" y="4661"/>
                  </a:cubicBezTo>
                  <a:cubicBezTo>
                    <a:pt x="2700" y="4661"/>
                    <a:pt x="2857" y="4646"/>
                    <a:pt x="3011" y="4616"/>
                  </a:cubicBezTo>
                  <a:cubicBezTo>
                    <a:pt x="4309" y="4342"/>
                    <a:pt x="6666" y="3676"/>
                    <a:pt x="6702" y="2009"/>
                  </a:cubicBezTo>
                  <a:cubicBezTo>
                    <a:pt x="6713" y="781"/>
                    <a:pt x="5446" y="1"/>
                    <a:pt x="4321"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28"/>
            <p:cNvSpPr/>
            <p:nvPr/>
          </p:nvSpPr>
          <p:spPr>
            <a:xfrm>
              <a:off x="7944175" y="4656575"/>
              <a:ext cx="74750" cy="60175"/>
            </a:xfrm>
            <a:custGeom>
              <a:avLst/>
              <a:gdLst/>
              <a:ahLst/>
              <a:cxnLst/>
              <a:rect l="l" t="t" r="r" b="b"/>
              <a:pathLst>
                <a:path w="2990" h="2407" extrusionOk="0">
                  <a:moveTo>
                    <a:pt x="1643" y="0"/>
                  </a:moveTo>
                  <a:cubicBezTo>
                    <a:pt x="1393" y="0"/>
                    <a:pt x="1137" y="71"/>
                    <a:pt x="917" y="208"/>
                  </a:cubicBezTo>
                  <a:cubicBezTo>
                    <a:pt x="370" y="553"/>
                    <a:pt x="1" y="1256"/>
                    <a:pt x="334" y="1875"/>
                  </a:cubicBezTo>
                  <a:cubicBezTo>
                    <a:pt x="546" y="2261"/>
                    <a:pt x="906" y="2406"/>
                    <a:pt x="1284" y="2406"/>
                  </a:cubicBezTo>
                  <a:cubicBezTo>
                    <a:pt x="1502" y="2406"/>
                    <a:pt x="1725" y="2358"/>
                    <a:pt x="1929" y="2280"/>
                  </a:cubicBezTo>
                  <a:cubicBezTo>
                    <a:pt x="1977" y="2256"/>
                    <a:pt x="2037" y="2244"/>
                    <a:pt x="2084" y="2220"/>
                  </a:cubicBezTo>
                  <a:cubicBezTo>
                    <a:pt x="2120" y="2196"/>
                    <a:pt x="2168" y="2173"/>
                    <a:pt x="2203" y="2137"/>
                  </a:cubicBezTo>
                  <a:cubicBezTo>
                    <a:pt x="2703" y="1768"/>
                    <a:pt x="2989" y="1137"/>
                    <a:pt x="2644" y="553"/>
                  </a:cubicBezTo>
                  <a:cubicBezTo>
                    <a:pt x="2431" y="180"/>
                    <a:pt x="2043" y="0"/>
                    <a:pt x="1643"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28"/>
            <p:cNvSpPr/>
            <p:nvPr/>
          </p:nvSpPr>
          <p:spPr>
            <a:xfrm>
              <a:off x="7979000" y="4679925"/>
              <a:ext cx="25" cy="25"/>
            </a:xfrm>
            <a:custGeom>
              <a:avLst/>
              <a:gdLst/>
              <a:ahLst/>
              <a:cxnLst/>
              <a:rect l="l" t="t" r="r" b="b"/>
              <a:pathLst>
                <a:path w="1" h="1" extrusionOk="0">
                  <a:moveTo>
                    <a:pt x="1" y="0"/>
                  </a:moveTo>
                  <a:lnTo>
                    <a:pt x="1" y="0"/>
                  </a:lnTo>
                  <a:lnTo>
                    <a:pt x="1" y="0"/>
                  </a:lnTo>
                  <a:lnTo>
                    <a:pt x="1" y="0"/>
                  </a:ln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28"/>
            <p:cNvSpPr/>
            <p:nvPr/>
          </p:nvSpPr>
          <p:spPr>
            <a:xfrm>
              <a:off x="7979000" y="4679475"/>
              <a:ext cx="175" cy="475"/>
            </a:xfrm>
            <a:custGeom>
              <a:avLst/>
              <a:gdLst/>
              <a:ahLst/>
              <a:cxnLst/>
              <a:rect l="l" t="t" r="r" b="b"/>
              <a:pathLst>
                <a:path w="7" h="19" extrusionOk="0">
                  <a:moveTo>
                    <a:pt x="5" y="1"/>
                  </a:moveTo>
                  <a:lnTo>
                    <a:pt x="5" y="1"/>
                  </a:lnTo>
                  <a:cubicBezTo>
                    <a:pt x="4" y="1"/>
                    <a:pt x="1" y="6"/>
                    <a:pt x="1" y="18"/>
                  </a:cubicBezTo>
                  <a:cubicBezTo>
                    <a:pt x="7" y="6"/>
                    <a:pt x="7" y="1"/>
                    <a:pt x="5"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28"/>
            <p:cNvSpPr/>
            <p:nvPr/>
          </p:nvSpPr>
          <p:spPr>
            <a:xfrm>
              <a:off x="7978700" y="4679925"/>
              <a:ext cx="325" cy="25"/>
            </a:xfrm>
            <a:custGeom>
              <a:avLst/>
              <a:gdLst/>
              <a:ahLst/>
              <a:cxnLst/>
              <a:rect l="l" t="t" r="r" b="b"/>
              <a:pathLst>
                <a:path w="13" h="1" extrusionOk="0">
                  <a:moveTo>
                    <a:pt x="1" y="0"/>
                  </a:moveTo>
                  <a:lnTo>
                    <a:pt x="1" y="0"/>
                  </a:lnTo>
                  <a:cubicBezTo>
                    <a:pt x="1" y="0"/>
                    <a:pt x="13" y="0"/>
                    <a:pt x="1" y="0"/>
                  </a:cubicBezTo>
                  <a:cubicBezTo>
                    <a:pt x="13" y="0"/>
                    <a:pt x="13" y="0"/>
                    <a:pt x="1" y="0"/>
                  </a:cubicBezTo>
                  <a:cubicBezTo>
                    <a:pt x="13" y="0"/>
                    <a:pt x="13" y="0"/>
                    <a:pt x="1"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28"/>
            <p:cNvSpPr/>
            <p:nvPr/>
          </p:nvSpPr>
          <p:spPr>
            <a:xfrm>
              <a:off x="6841650" y="4587975"/>
              <a:ext cx="163275" cy="96575"/>
            </a:xfrm>
            <a:custGeom>
              <a:avLst/>
              <a:gdLst/>
              <a:ahLst/>
              <a:cxnLst/>
              <a:rect l="l" t="t" r="r" b="b"/>
              <a:pathLst>
                <a:path w="6531" h="3863" extrusionOk="0">
                  <a:moveTo>
                    <a:pt x="4914" y="0"/>
                  </a:moveTo>
                  <a:cubicBezTo>
                    <a:pt x="4400" y="0"/>
                    <a:pt x="3863" y="99"/>
                    <a:pt x="3501" y="190"/>
                  </a:cubicBezTo>
                  <a:cubicBezTo>
                    <a:pt x="2644" y="392"/>
                    <a:pt x="1" y="738"/>
                    <a:pt x="370" y="2095"/>
                  </a:cubicBezTo>
                  <a:cubicBezTo>
                    <a:pt x="695" y="3265"/>
                    <a:pt x="2340" y="3863"/>
                    <a:pt x="3504" y="3863"/>
                  </a:cubicBezTo>
                  <a:cubicBezTo>
                    <a:pt x="3619" y="3863"/>
                    <a:pt x="3730" y="3857"/>
                    <a:pt x="3835" y="3845"/>
                  </a:cubicBezTo>
                  <a:cubicBezTo>
                    <a:pt x="5168" y="3702"/>
                    <a:pt x="6192" y="2547"/>
                    <a:pt x="6383" y="1261"/>
                  </a:cubicBezTo>
                  <a:cubicBezTo>
                    <a:pt x="6530" y="264"/>
                    <a:pt x="5753" y="0"/>
                    <a:pt x="4914"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28"/>
            <p:cNvSpPr/>
            <p:nvPr/>
          </p:nvSpPr>
          <p:spPr>
            <a:xfrm>
              <a:off x="6477325" y="4517725"/>
              <a:ext cx="139625" cy="69275"/>
            </a:xfrm>
            <a:custGeom>
              <a:avLst/>
              <a:gdLst/>
              <a:ahLst/>
              <a:cxnLst/>
              <a:rect l="l" t="t" r="r" b="b"/>
              <a:pathLst>
                <a:path w="5585" h="2771" extrusionOk="0">
                  <a:moveTo>
                    <a:pt x="2657" y="0"/>
                  </a:moveTo>
                  <a:cubicBezTo>
                    <a:pt x="1979" y="0"/>
                    <a:pt x="1331" y="213"/>
                    <a:pt x="763" y="595"/>
                  </a:cubicBezTo>
                  <a:cubicBezTo>
                    <a:pt x="667" y="631"/>
                    <a:pt x="584" y="690"/>
                    <a:pt x="489" y="797"/>
                  </a:cubicBezTo>
                  <a:cubicBezTo>
                    <a:pt x="382" y="881"/>
                    <a:pt x="310" y="976"/>
                    <a:pt x="286" y="1071"/>
                  </a:cubicBezTo>
                  <a:cubicBezTo>
                    <a:pt x="84" y="1404"/>
                    <a:pt x="1" y="1774"/>
                    <a:pt x="227" y="2131"/>
                  </a:cubicBezTo>
                  <a:cubicBezTo>
                    <a:pt x="501" y="2607"/>
                    <a:pt x="1155" y="2655"/>
                    <a:pt x="1656" y="2714"/>
                  </a:cubicBezTo>
                  <a:cubicBezTo>
                    <a:pt x="1976" y="2753"/>
                    <a:pt x="2300" y="2771"/>
                    <a:pt x="2624" y="2771"/>
                  </a:cubicBezTo>
                  <a:cubicBezTo>
                    <a:pt x="2999" y="2771"/>
                    <a:pt x="3375" y="2747"/>
                    <a:pt x="3751" y="2702"/>
                  </a:cubicBezTo>
                  <a:cubicBezTo>
                    <a:pt x="4287" y="2619"/>
                    <a:pt x="4965" y="2595"/>
                    <a:pt x="5204" y="2012"/>
                  </a:cubicBezTo>
                  <a:cubicBezTo>
                    <a:pt x="5585" y="1059"/>
                    <a:pt x="4180" y="285"/>
                    <a:pt x="3489" y="107"/>
                  </a:cubicBezTo>
                  <a:cubicBezTo>
                    <a:pt x="3209" y="35"/>
                    <a:pt x="2930" y="0"/>
                    <a:pt x="2657"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28"/>
            <p:cNvSpPr/>
            <p:nvPr/>
          </p:nvSpPr>
          <p:spPr>
            <a:xfrm>
              <a:off x="7197350" y="4568100"/>
              <a:ext cx="45875" cy="40400"/>
            </a:xfrm>
            <a:custGeom>
              <a:avLst/>
              <a:gdLst/>
              <a:ahLst/>
              <a:cxnLst/>
              <a:rect l="l" t="t" r="r" b="b"/>
              <a:pathLst>
                <a:path w="1835" h="1616" extrusionOk="0">
                  <a:moveTo>
                    <a:pt x="950" y="1"/>
                  </a:moveTo>
                  <a:cubicBezTo>
                    <a:pt x="769" y="1"/>
                    <a:pt x="592" y="67"/>
                    <a:pt x="465" y="211"/>
                  </a:cubicBezTo>
                  <a:cubicBezTo>
                    <a:pt x="406" y="270"/>
                    <a:pt x="358" y="330"/>
                    <a:pt x="298" y="390"/>
                  </a:cubicBezTo>
                  <a:cubicBezTo>
                    <a:pt x="84" y="604"/>
                    <a:pt x="1" y="997"/>
                    <a:pt x="179" y="1259"/>
                  </a:cubicBezTo>
                  <a:cubicBezTo>
                    <a:pt x="339" y="1508"/>
                    <a:pt x="574" y="1616"/>
                    <a:pt x="843" y="1616"/>
                  </a:cubicBezTo>
                  <a:cubicBezTo>
                    <a:pt x="894" y="1616"/>
                    <a:pt x="947" y="1612"/>
                    <a:pt x="1001" y="1604"/>
                  </a:cubicBezTo>
                  <a:cubicBezTo>
                    <a:pt x="1203" y="1580"/>
                    <a:pt x="1394" y="1437"/>
                    <a:pt x="1549" y="1294"/>
                  </a:cubicBezTo>
                  <a:cubicBezTo>
                    <a:pt x="1799" y="1021"/>
                    <a:pt x="1834" y="532"/>
                    <a:pt x="1549" y="270"/>
                  </a:cubicBezTo>
                  <a:cubicBezTo>
                    <a:pt x="1549" y="270"/>
                    <a:pt x="1537" y="247"/>
                    <a:pt x="1513" y="247"/>
                  </a:cubicBezTo>
                  <a:cubicBezTo>
                    <a:pt x="1501" y="235"/>
                    <a:pt x="1501" y="223"/>
                    <a:pt x="1489" y="211"/>
                  </a:cubicBezTo>
                  <a:cubicBezTo>
                    <a:pt x="1342" y="76"/>
                    <a:pt x="1144" y="1"/>
                    <a:pt x="950"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28"/>
            <p:cNvSpPr/>
            <p:nvPr/>
          </p:nvSpPr>
          <p:spPr>
            <a:xfrm>
              <a:off x="8035550" y="4531600"/>
              <a:ext cx="46175" cy="40500"/>
            </a:xfrm>
            <a:custGeom>
              <a:avLst/>
              <a:gdLst/>
              <a:ahLst/>
              <a:cxnLst/>
              <a:rect l="l" t="t" r="r" b="b"/>
              <a:pathLst>
                <a:path w="1847" h="1620" extrusionOk="0">
                  <a:moveTo>
                    <a:pt x="944" y="1"/>
                  </a:moveTo>
                  <a:cubicBezTo>
                    <a:pt x="765" y="1"/>
                    <a:pt x="590" y="64"/>
                    <a:pt x="465" y="206"/>
                  </a:cubicBezTo>
                  <a:cubicBezTo>
                    <a:pt x="406" y="266"/>
                    <a:pt x="358" y="326"/>
                    <a:pt x="298" y="385"/>
                  </a:cubicBezTo>
                  <a:cubicBezTo>
                    <a:pt x="96" y="611"/>
                    <a:pt x="1" y="992"/>
                    <a:pt x="179" y="1266"/>
                  </a:cubicBezTo>
                  <a:cubicBezTo>
                    <a:pt x="343" y="1522"/>
                    <a:pt x="585" y="1619"/>
                    <a:pt x="861" y="1619"/>
                  </a:cubicBezTo>
                  <a:cubicBezTo>
                    <a:pt x="907" y="1619"/>
                    <a:pt x="954" y="1616"/>
                    <a:pt x="1001" y="1611"/>
                  </a:cubicBezTo>
                  <a:cubicBezTo>
                    <a:pt x="1203" y="1576"/>
                    <a:pt x="1406" y="1445"/>
                    <a:pt x="1549" y="1290"/>
                  </a:cubicBezTo>
                  <a:cubicBezTo>
                    <a:pt x="1822" y="1028"/>
                    <a:pt x="1846" y="552"/>
                    <a:pt x="1549" y="266"/>
                  </a:cubicBezTo>
                  <a:cubicBezTo>
                    <a:pt x="1549" y="266"/>
                    <a:pt x="1537" y="254"/>
                    <a:pt x="1525" y="254"/>
                  </a:cubicBezTo>
                  <a:cubicBezTo>
                    <a:pt x="1501" y="242"/>
                    <a:pt x="1501" y="218"/>
                    <a:pt x="1489" y="206"/>
                  </a:cubicBezTo>
                  <a:cubicBezTo>
                    <a:pt x="1340" y="76"/>
                    <a:pt x="1139" y="1"/>
                    <a:pt x="944"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28"/>
            <p:cNvSpPr/>
            <p:nvPr/>
          </p:nvSpPr>
          <p:spPr>
            <a:xfrm>
              <a:off x="7404225" y="4528150"/>
              <a:ext cx="72350" cy="79525"/>
            </a:xfrm>
            <a:custGeom>
              <a:avLst/>
              <a:gdLst/>
              <a:ahLst/>
              <a:cxnLst/>
              <a:rect l="l" t="t" r="r" b="b"/>
              <a:pathLst>
                <a:path w="2894" h="3181" extrusionOk="0">
                  <a:moveTo>
                    <a:pt x="1297" y="1"/>
                  </a:moveTo>
                  <a:cubicBezTo>
                    <a:pt x="906" y="1"/>
                    <a:pt x="523" y="192"/>
                    <a:pt x="298" y="583"/>
                  </a:cubicBezTo>
                  <a:cubicBezTo>
                    <a:pt x="1" y="1095"/>
                    <a:pt x="13" y="1809"/>
                    <a:pt x="251" y="2345"/>
                  </a:cubicBezTo>
                  <a:cubicBezTo>
                    <a:pt x="263" y="2404"/>
                    <a:pt x="298" y="2440"/>
                    <a:pt x="322" y="2499"/>
                  </a:cubicBezTo>
                  <a:cubicBezTo>
                    <a:pt x="370" y="2595"/>
                    <a:pt x="429" y="2666"/>
                    <a:pt x="501" y="2714"/>
                  </a:cubicBezTo>
                  <a:cubicBezTo>
                    <a:pt x="759" y="2995"/>
                    <a:pt x="1092" y="3180"/>
                    <a:pt x="1489" y="3180"/>
                  </a:cubicBezTo>
                  <a:cubicBezTo>
                    <a:pt x="1512" y="3180"/>
                    <a:pt x="1536" y="3179"/>
                    <a:pt x="1560" y="3178"/>
                  </a:cubicBezTo>
                  <a:cubicBezTo>
                    <a:pt x="1977" y="3154"/>
                    <a:pt x="2346" y="2904"/>
                    <a:pt x="2560" y="2547"/>
                  </a:cubicBezTo>
                  <a:cubicBezTo>
                    <a:pt x="2894" y="1892"/>
                    <a:pt x="2727" y="952"/>
                    <a:pt x="2227" y="416"/>
                  </a:cubicBezTo>
                  <a:cubicBezTo>
                    <a:pt x="1974" y="141"/>
                    <a:pt x="1633" y="1"/>
                    <a:pt x="1297"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28"/>
            <p:cNvSpPr/>
            <p:nvPr/>
          </p:nvSpPr>
          <p:spPr>
            <a:xfrm>
              <a:off x="7153000" y="4760525"/>
              <a:ext cx="76225" cy="63350"/>
            </a:xfrm>
            <a:custGeom>
              <a:avLst/>
              <a:gdLst/>
              <a:ahLst/>
              <a:cxnLst/>
              <a:rect l="l" t="t" r="r" b="b"/>
              <a:pathLst>
                <a:path w="3049" h="2534" extrusionOk="0">
                  <a:moveTo>
                    <a:pt x="2369" y="1"/>
                  </a:moveTo>
                  <a:cubicBezTo>
                    <a:pt x="1657" y="1"/>
                    <a:pt x="558" y="1286"/>
                    <a:pt x="310" y="1634"/>
                  </a:cubicBezTo>
                  <a:cubicBezTo>
                    <a:pt x="120" y="1896"/>
                    <a:pt x="1" y="2348"/>
                    <a:pt x="298" y="2491"/>
                  </a:cubicBezTo>
                  <a:cubicBezTo>
                    <a:pt x="346" y="2522"/>
                    <a:pt x="398" y="2533"/>
                    <a:pt x="453" y="2533"/>
                  </a:cubicBezTo>
                  <a:cubicBezTo>
                    <a:pt x="549" y="2533"/>
                    <a:pt x="652" y="2498"/>
                    <a:pt x="751" y="2468"/>
                  </a:cubicBezTo>
                  <a:cubicBezTo>
                    <a:pt x="1287" y="2277"/>
                    <a:pt x="1799" y="1991"/>
                    <a:pt x="2263" y="1646"/>
                  </a:cubicBezTo>
                  <a:cubicBezTo>
                    <a:pt x="2668" y="1348"/>
                    <a:pt x="3049" y="872"/>
                    <a:pt x="2870" y="408"/>
                  </a:cubicBezTo>
                  <a:cubicBezTo>
                    <a:pt x="2760" y="117"/>
                    <a:pt x="2582" y="1"/>
                    <a:pt x="2369"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28"/>
            <p:cNvSpPr/>
            <p:nvPr/>
          </p:nvSpPr>
          <p:spPr>
            <a:xfrm>
              <a:off x="6692825" y="4471475"/>
              <a:ext cx="58475" cy="24525"/>
            </a:xfrm>
            <a:custGeom>
              <a:avLst/>
              <a:gdLst/>
              <a:ahLst/>
              <a:cxnLst/>
              <a:rect l="l" t="t" r="r" b="b"/>
              <a:pathLst>
                <a:path w="2339" h="981" extrusionOk="0">
                  <a:moveTo>
                    <a:pt x="1719" y="0"/>
                  </a:moveTo>
                  <a:cubicBezTo>
                    <a:pt x="1241" y="0"/>
                    <a:pt x="602" y="208"/>
                    <a:pt x="417" y="290"/>
                  </a:cubicBezTo>
                  <a:cubicBezTo>
                    <a:pt x="227" y="385"/>
                    <a:pt x="1" y="576"/>
                    <a:pt x="120" y="766"/>
                  </a:cubicBezTo>
                  <a:cubicBezTo>
                    <a:pt x="179" y="861"/>
                    <a:pt x="286" y="885"/>
                    <a:pt x="370" y="897"/>
                  </a:cubicBezTo>
                  <a:cubicBezTo>
                    <a:pt x="612" y="952"/>
                    <a:pt x="860" y="981"/>
                    <a:pt x="1109" y="981"/>
                  </a:cubicBezTo>
                  <a:cubicBezTo>
                    <a:pt x="1239" y="981"/>
                    <a:pt x="1370" y="973"/>
                    <a:pt x="1501" y="957"/>
                  </a:cubicBezTo>
                  <a:cubicBezTo>
                    <a:pt x="1822" y="933"/>
                    <a:pt x="2203" y="814"/>
                    <a:pt x="2263" y="480"/>
                  </a:cubicBezTo>
                  <a:cubicBezTo>
                    <a:pt x="2339" y="115"/>
                    <a:pt x="2073" y="0"/>
                    <a:pt x="1719"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28"/>
            <p:cNvSpPr/>
            <p:nvPr/>
          </p:nvSpPr>
          <p:spPr>
            <a:xfrm>
              <a:off x="5906725" y="4418275"/>
              <a:ext cx="216125" cy="329825"/>
            </a:xfrm>
            <a:custGeom>
              <a:avLst/>
              <a:gdLst/>
              <a:ahLst/>
              <a:cxnLst/>
              <a:rect l="l" t="t" r="r" b="b"/>
              <a:pathLst>
                <a:path w="8645" h="13193" extrusionOk="0">
                  <a:moveTo>
                    <a:pt x="8585" y="1"/>
                  </a:moveTo>
                  <a:lnTo>
                    <a:pt x="1620" y="513"/>
                  </a:lnTo>
                  <a:cubicBezTo>
                    <a:pt x="691" y="584"/>
                    <a:pt x="0" y="1346"/>
                    <a:pt x="0" y="2263"/>
                  </a:cubicBezTo>
                  <a:lnTo>
                    <a:pt x="12" y="5573"/>
                  </a:lnTo>
                  <a:lnTo>
                    <a:pt x="12" y="6644"/>
                  </a:lnTo>
                  <a:lnTo>
                    <a:pt x="36" y="11038"/>
                  </a:lnTo>
                  <a:cubicBezTo>
                    <a:pt x="36" y="11943"/>
                    <a:pt x="750" y="12705"/>
                    <a:pt x="1679" y="12764"/>
                  </a:cubicBezTo>
                  <a:lnTo>
                    <a:pt x="8644" y="13193"/>
                  </a:lnTo>
                  <a:lnTo>
                    <a:pt x="8644" y="11752"/>
                  </a:lnTo>
                  <a:lnTo>
                    <a:pt x="8644" y="10990"/>
                  </a:lnTo>
                  <a:lnTo>
                    <a:pt x="8609" y="6585"/>
                  </a:lnTo>
                  <a:lnTo>
                    <a:pt x="8597" y="4942"/>
                  </a:lnTo>
                  <a:lnTo>
                    <a:pt x="8585" y="1430"/>
                  </a:lnTo>
                  <a:lnTo>
                    <a:pt x="85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28"/>
            <p:cNvSpPr/>
            <p:nvPr/>
          </p:nvSpPr>
          <p:spPr>
            <a:xfrm>
              <a:off x="6121625" y="4231150"/>
              <a:ext cx="2131850" cy="684100"/>
            </a:xfrm>
            <a:custGeom>
              <a:avLst/>
              <a:gdLst/>
              <a:ahLst/>
              <a:cxnLst/>
              <a:rect l="l" t="t" r="r" b="b"/>
              <a:pathLst>
                <a:path w="85274" h="27364" extrusionOk="0">
                  <a:moveTo>
                    <a:pt x="74906" y="1"/>
                  </a:moveTo>
                  <a:cubicBezTo>
                    <a:pt x="74710" y="1"/>
                    <a:pt x="74510" y="3"/>
                    <a:pt x="74308" y="9"/>
                  </a:cubicBezTo>
                  <a:lnTo>
                    <a:pt x="74308" y="10498"/>
                  </a:lnTo>
                  <a:lnTo>
                    <a:pt x="14562" y="10498"/>
                  </a:lnTo>
                  <a:lnTo>
                    <a:pt x="14562" y="3985"/>
                  </a:lnTo>
                  <a:cubicBezTo>
                    <a:pt x="12324" y="5200"/>
                    <a:pt x="10883" y="6307"/>
                    <a:pt x="10883" y="6307"/>
                  </a:cubicBezTo>
                  <a:cubicBezTo>
                    <a:pt x="8561" y="8224"/>
                    <a:pt x="3751" y="8748"/>
                    <a:pt x="1382" y="8891"/>
                  </a:cubicBezTo>
                  <a:cubicBezTo>
                    <a:pt x="1060" y="8903"/>
                    <a:pt x="786" y="8903"/>
                    <a:pt x="572" y="8926"/>
                  </a:cubicBezTo>
                  <a:cubicBezTo>
                    <a:pt x="215" y="8938"/>
                    <a:pt x="1" y="8938"/>
                    <a:pt x="1" y="8938"/>
                  </a:cubicBezTo>
                  <a:lnTo>
                    <a:pt x="13" y="12451"/>
                  </a:lnTo>
                  <a:lnTo>
                    <a:pt x="13" y="14082"/>
                  </a:lnTo>
                  <a:lnTo>
                    <a:pt x="48" y="18487"/>
                  </a:lnTo>
                  <a:lnTo>
                    <a:pt x="48" y="19249"/>
                  </a:lnTo>
                  <a:cubicBezTo>
                    <a:pt x="48" y="19249"/>
                    <a:pt x="138" y="19244"/>
                    <a:pt x="304" y="19244"/>
                  </a:cubicBezTo>
                  <a:cubicBezTo>
                    <a:pt x="387" y="19244"/>
                    <a:pt x="489" y="19245"/>
                    <a:pt x="608" y="19249"/>
                  </a:cubicBezTo>
                  <a:cubicBezTo>
                    <a:pt x="834" y="19261"/>
                    <a:pt x="1108" y="19261"/>
                    <a:pt x="1429" y="19285"/>
                  </a:cubicBezTo>
                  <a:cubicBezTo>
                    <a:pt x="3799" y="19416"/>
                    <a:pt x="8609" y="19880"/>
                    <a:pt x="10942" y="21761"/>
                  </a:cubicBezTo>
                  <a:cubicBezTo>
                    <a:pt x="10942" y="21761"/>
                    <a:pt x="18098" y="27143"/>
                    <a:pt x="25231" y="27143"/>
                  </a:cubicBezTo>
                  <a:cubicBezTo>
                    <a:pt x="25254" y="27143"/>
                    <a:pt x="25278" y="27143"/>
                    <a:pt x="25301" y="27143"/>
                  </a:cubicBezTo>
                  <a:lnTo>
                    <a:pt x="42542" y="27048"/>
                  </a:lnTo>
                  <a:cubicBezTo>
                    <a:pt x="44209" y="27036"/>
                    <a:pt x="45840" y="26845"/>
                    <a:pt x="47459" y="26464"/>
                  </a:cubicBezTo>
                  <a:cubicBezTo>
                    <a:pt x="50923" y="25658"/>
                    <a:pt x="54422" y="25394"/>
                    <a:pt x="57514" y="25394"/>
                  </a:cubicBezTo>
                  <a:cubicBezTo>
                    <a:pt x="62043" y="25394"/>
                    <a:pt x="65699" y="25960"/>
                    <a:pt x="67092" y="26214"/>
                  </a:cubicBezTo>
                  <a:cubicBezTo>
                    <a:pt x="67140" y="26214"/>
                    <a:pt x="67164" y="26226"/>
                    <a:pt x="67199" y="26226"/>
                  </a:cubicBezTo>
                  <a:cubicBezTo>
                    <a:pt x="67509" y="26274"/>
                    <a:pt x="67807" y="26369"/>
                    <a:pt x="68116" y="26441"/>
                  </a:cubicBezTo>
                  <a:cubicBezTo>
                    <a:pt x="70607" y="27114"/>
                    <a:pt x="72843" y="27363"/>
                    <a:pt x="74788" y="27363"/>
                  </a:cubicBezTo>
                  <a:cubicBezTo>
                    <a:pt x="78719" y="27363"/>
                    <a:pt x="81459" y="26347"/>
                    <a:pt x="82701" y="25774"/>
                  </a:cubicBezTo>
                  <a:cubicBezTo>
                    <a:pt x="84071" y="25059"/>
                    <a:pt x="85106" y="23964"/>
                    <a:pt x="85083" y="21845"/>
                  </a:cubicBezTo>
                  <a:cubicBezTo>
                    <a:pt x="85083" y="20845"/>
                    <a:pt x="84785" y="19916"/>
                    <a:pt x="84309" y="19225"/>
                  </a:cubicBezTo>
                  <a:cubicBezTo>
                    <a:pt x="83880" y="18594"/>
                    <a:pt x="83892" y="17749"/>
                    <a:pt x="84368" y="17142"/>
                  </a:cubicBezTo>
                  <a:cubicBezTo>
                    <a:pt x="84464" y="17023"/>
                    <a:pt x="84547" y="16880"/>
                    <a:pt x="84618" y="16737"/>
                  </a:cubicBezTo>
                  <a:cubicBezTo>
                    <a:pt x="85023" y="15987"/>
                    <a:pt x="85273" y="14880"/>
                    <a:pt x="85273" y="13606"/>
                  </a:cubicBezTo>
                  <a:cubicBezTo>
                    <a:pt x="85261" y="12201"/>
                    <a:pt x="84940" y="10962"/>
                    <a:pt x="84428" y="10248"/>
                  </a:cubicBezTo>
                  <a:cubicBezTo>
                    <a:pt x="84404" y="10200"/>
                    <a:pt x="84368" y="10141"/>
                    <a:pt x="84333" y="10093"/>
                  </a:cubicBezTo>
                  <a:cubicBezTo>
                    <a:pt x="84225" y="9962"/>
                    <a:pt x="84154" y="9819"/>
                    <a:pt x="84094" y="9653"/>
                  </a:cubicBezTo>
                  <a:cubicBezTo>
                    <a:pt x="83892" y="9129"/>
                    <a:pt x="83952" y="8522"/>
                    <a:pt x="84285" y="8033"/>
                  </a:cubicBezTo>
                  <a:cubicBezTo>
                    <a:pt x="84761" y="7331"/>
                    <a:pt x="85023" y="6402"/>
                    <a:pt x="85023" y="5414"/>
                  </a:cubicBezTo>
                  <a:cubicBezTo>
                    <a:pt x="85011" y="3283"/>
                    <a:pt x="83987" y="2211"/>
                    <a:pt x="82606" y="1509"/>
                  </a:cubicBezTo>
                  <a:cubicBezTo>
                    <a:pt x="81372" y="954"/>
                    <a:pt x="78717" y="1"/>
                    <a:pt x="74906" y="1"/>
                  </a:cubicBez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28"/>
            <p:cNvSpPr/>
            <p:nvPr/>
          </p:nvSpPr>
          <p:spPr>
            <a:xfrm>
              <a:off x="6148425" y="4377800"/>
              <a:ext cx="309275" cy="281300"/>
            </a:xfrm>
            <a:custGeom>
              <a:avLst/>
              <a:gdLst/>
              <a:ahLst/>
              <a:cxnLst/>
              <a:rect l="l" t="t" r="r" b="b"/>
              <a:pathLst>
                <a:path w="12371" h="11252" extrusionOk="0">
                  <a:moveTo>
                    <a:pt x="12371" y="1"/>
                  </a:moveTo>
                  <a:cubicBezTo>
                    <a:pt x="11263" y="691"/>
                    <a:pt x="10561" y="1215"/>
                    <a:pt x="10466" y="1286"/>
                  </a:cubicBezTo>
                  <a:cubicBezTo>
                    <a:pt x="7954" y="3358"/>
                    <a:pt x="3072" y="3930"/>
                    <a:pt x="345" y="4096"/>
                  </a:cubicBezTo>
                  <a:cubicBezTo>
                    <a:pt x="226" y="4096"/>
                    <a:pt x="107" y="4108"/>
                    <a:pt x="0" y="4108"/>
                  </a:cubicBezTo>
                  <a:lnTo>
                    <a:pt x="12" y="6573"/>
                  </a:lnTo>
                  <a:lnTo>
                    <a:pt x="36" y="11252"/>
                  </a:lnTo>
                  <a:cubicBezTo>
                    <a:pt x="36" y="11252"/>
                    <a:pt x="9406" y="11252"/>
                    <a:pt x="12371" y="4727"/>
                  </a:cubicBezTo>
                  <a:lnTo>
                    <a:pt x="12371" y="1"/>
                  </a:ln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28"/>
            <p:cNvSpPr/>
            <p:nvPr/>
          </p:nvSpPr>
          <p:spPr>
            <a:xfrm>
              <a:off x="8005800" y="4258150"/>
              <a:ext cx="219675" cy="330275"/>
            </a:xfrm>
            <a:custGeom>
              <a:avLst/>
              <a:gdLst/>
              <a:ahLst/>
              <a:cxnLst/>
              <a:rect l="l" t="t" r="r" b="b"/>
              <a:pathLst>
                <a:path w="8787" h="13211" extrusionOk="0">
                  <a:moveTo>
                    <a:pt x="0" y="0"/>
                  </a:moveTo>
                  <a:lnTo>
                    <a:pt x="0" y="4965"/>
                  </a:lnTo>
                  <a:lnTo>
                    <a:pt x="0" y="9430"/>
                  </a:lnTo>
                  <a:cubicBezTo>
                    <a:pt x="2875" y="12754"/>
                    <a:pt x="6188" y="13210"/>
                    <a:pt x="7792" y="13210"/>
                  </a:cubicBezTo>
                  <a:cubicBezTo>
                    <a:pt x="8400" y="13210"/>
                    <a:pt x="8763" y="13145"/>
                    <a:pt x="8763" y="13145"/>
                  </a:cubicBezTo>
                  <a:cubicBezTo>
                    <a:pt x="8787" y="12930"/>
                    <a:pt x="8787" y="12740"/>
                    <a:pt x="8787" y="12526"/>
                  </a:cubicBezTo>
                  <a:cubicBezTo>
                    <a:pt x="8787" y="11192"/>
                    <a:pt x="8430" y="10228"/>
                    <a:pt x="8108" y="9763"/>
                  </a:cubicBezTo>
                  <a:cubicBezTo>
                    <a:pt x="8096" y="9728"/>
                    <a:pt x="8061" y="9716"/>
                    <a:pt x="8049" y="9680"/>
                  </a:cubicBezTo>
                  <a:lnTo>
                    <a:pt x="8037" y="9656"/>
                  </a:lnTo>
                  <a:cubicBezTo>
                    <a:pt x="7858" y="9430"/>
                    <a:pt x="7739" y="9180"/>
                    <a:pt x="7656" y="8942"/>
                  </a:cubicBezTo>
                  <a:cubicBezTo>
                    <a:pt x="7334" y="8073"/>
                    <a:pt x="7442" y="7096"/>
                    <a:pt x="7965" y="6322"/>
                  </a:cubicBezTo>
                  <a:cubicBezTo>
                    <a:pt x="8335" y="5775"/>
                    <a:pt x="8525" y="5060"/>
                    <a:pt x="8525" y="4310"/>
                  </a:cubicBezTo>
                  <a:cubicBezTo>
                    <a:pt x="8525" y="2893"/>
                    <a:pt x="8013" y="2048"/>
                    <a:pt x="6727" y="1393"/>
                  </a:cubicBezTo>
                  <a:cubicBezTo>
                    <a:pt x="5596" y="893"/>
                    <a:pt x="3286" y="72"/>
                    <a:pt x="0" y="0"/>
                  </a:cubicBez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28"/>
            <p:cNvSpPr/>
            <p:nvPr/>
          </p:nvSpPr>
          <p:spPr>
            <a:xfrm>
              <a:off x="7177700" y="3527700"/>
              <a:ext cx="683750" cy="760350"/>
            </a:xfrm>
            <a:custGeom>
              <a:avLst/>
              <a:gdLst/>
              <a:ahLst/>
              <a:cxnLst/>
              <a:rect l="l" t="t" r="r" b="b"/>
              <a:pathLst>
                <a:path w="27350" h="30414" extrusionOk="0">
                  <a:moveTo>
                    <a:pt x="27207" y="0"/>
                  </a:moveTo>
                  <a:cubicBezTo>
                    <a:pt x="25730" y="227"/>
                    <a:pt x="24242" y="453"/>
                    <a:pt x="22766" y="667"/>
                  </a:cubicBezTo>
                  <a:cubicBezTo>
                    <a:pt x="21885" y="810"/>
                    <a:pt x="21111" y="1310"/>
                    <a:pt x="20623" y="2060"/>
                  </a:cubicBezTo>
                  <a:cubicBezTo>
                    <a:pt x="20194" y="2715"/>
                    <a:pt x="19694" y="3453"/>
                    <a:pt x="19384" y="3822"/>
                  </a:cubicBezTo>
                  <a:cubicBezTo>
                    <a:pt x="19197" y="4052"/>
                    <a:pt x="18927" y="4290"/>
                    <a:pt x="18647" y="4290"/>
                  </a:cubicBezTo>
                  <a:cubicBezTo>
                    <a:pt x="18607" y="4290"/>
                    <a:pt x="18567" y="4285"/>
                    <a:pt x="18527" y="4275"/>
                  </a:cubicBezTo>
                  <a:cubicBezTo>
                    <a:pt x="18289" y="4215"/>
                    <a:pt x="18134" y="3965"/>
                    <a:pt x="18110" y="3703"/>
                  </a:cubicBezTo>
                  <a:cubicBezTo>
                    <a:pt x="18075" y="3465"/>
                    <a:pt x="18146" y="3215"/>
                    <a:pt x="18229" y="2977"/>
                  </a:cubicBezTo>
                  <a:lnTo>
                    <a:pt x="18718" y="1286"/>
                  </a:lnTo>
                  <a:lnTo>
                    <a:pt x="18718" y="1286"/>
                  </a:lnTo>
                  <a:cubicBezTo>
                    <a:pt x="17551" y="1465"/>
                    <a:pt x="16396" y="1655"/>
                    <a:pt x="15217" y="1822"/>
                  </a:cubicBezTo>
                  <a:cubicBezTo>
                    <a:pt x="12705" y="2143"/>
                    <a:pt x="11240" y="4656"/>
                    <a:pt x="10931" y="6084"/>
                  </a:cubicBezTo>
                  <a:cubicBezTo>
                    <a:pt x="10919" y="6180"/>
                    <a:pt x="10907" y="6251"/>
                    <a:pt x="10883" y="6323"/>
                  </a:cubicBezTo>
                  <a:cubicBezTo>
                    <a:pt x="10836" y="6561"/>
                    <a:pt x="10764" y="6787"/>
                    <a:pt x="10633" y="7001"/>
                  </a:cubicBezTo>
                  <a:cubicBezTo>
                    <a:pt x="10487" y="7216"/>
                    <a:pt x="10245" y="7399"/>
                    <a:pt x="9985" y="7399"/>
                  </a:cubicBezTo>
                  <a:cubicBezTo>
                    <a:pt x="9928" y="7399"/>
                    <a:pt x="9870" y="7390"/>
                    <a:pt x="9812" y="7370"/>
                  </a:cubicBezTo>
                  <a:cubicBezTo>
                    <a:pt x="9800" y="6382"/>
                    <a:pt x="10502" y="5525"/>
                    <a:pt x="10562" y="4537"/>
                  </a:cubicBezTo>
                  <a:cubicBezTo>
                    <a:pt x="10586" y="4001"/>
                    <a:pt x="10431" y="3489"/>
                    <a:pt x="10288" y="2953"/>
                  </a:cubicBezTo>
                  <a:cubicBezTo>
                    <a:pt x="10240" y="2977"/>
                    <a:pt x="10169" y="2989"/>
                    <a:pt x="10109" y="3025"/>
                  </a:cubicBezTo>
                  <a:cubicBezTo>
                    <a:pt x="9871" y="3108"/>
                    <a:pt x="9645" y="3215"/>
                    <a:pt x="9419" y="3334"/>
                  </a:cubicBezTo>
                  <a:cubicBezTo>
                    <a:pt x="7788" y="4156"/>
                    <a:pt x="6407" y="5406"/>
                    <a:pt x="5240" y="6799"/>
                  </a:cubicBezTo>
                  <a:cubicBezTo>
                    <a:pt x="4978" y="7120"/>
                    <a:pt x="4704" y="7442"/>
                    <a:pt x="4418" y="7787"/>
                  </a:cubicBezTo>
                  <a:cubicBezTo>
                    <a:pt x="3478" y="8930"/>
                    <a:pt x="2954" y="10371"/>
                    <a:pt x="3013" y="11847"/>
                  </a:cubicBezTo>
                  <a:cubicBezTo>
                    <a:pt x="3049" y="12561"/>
                    <a:pt x="3132" y="13264"/>
                    <a:pt x="3323" y="13978"/>
                  </a:cubicBezTo>
                  <a:cubicBezTo>
                    <a:pt x="3311" y="13978"/>
                    <a:pt x="3311" y="13966"/>
                    <a:pt x="3299" y="13966"/>
                  </a:cubicBezTo>
                  <a:cubicBezTo>
                    <a:pt x="2620" y="13704"/>
                    <a:pt x="2466" y="12835"/>
                    <a:pt x="2204" y="12145"/>
                  </a:cubicBezTo>
                  <a:cubicBezTo>
                    <a:pt x="2085" y="11859"/>
                    <a:pt x="1942" y="11609"/>
                    <a:pt x="1799" y="11347"/>
                  </a:cubicBezTo>
                  <a:cubicBezTo>
                    <a:pt x="751" y="13038"/>
                    <a:pt x="1" y="14824"/>
                    <a:pt x="13" y="16514"/>
                  </a:cubicBezTo>
                  <a:cubicBezTo>
                    <a:pt x="37" y="20491"/>
                    <a:pt x="4668" y="19729"/>
                    <a:pt x="7061" y="22289"/>
                  </a:cubicBezTo>
                  <a:cubicBezTo>
                    <a:pt x="9014" y="24372"/>
                    <a:pt x="8752" y="28861"/>
                    <a:pt x="11741" y="29968"/>
                  </a:cubicBezTo>
                  <a:cubicBezTo>
                    <a:pt x="12549" y="30266"/>
                    <a:pt x="13405" y="30413"/>
                    <a:pt x="14261" y="30413"/>
                  </a:cubicBezTo>
                  <a:cubicBezTo>
                    <a:pt x="14945" y="30413"/>
                    <a:pt x="15628" y="30320"/>
                    <a:pt x="16289" y="30135"/>
                  </a:cubicBezTo>
                  <a:cubicBezTo>
                    <a:pt x="16098" y="30064"/>
                    <a:pt x="15920" y="29992"/>
                    <a:pt x="15741" y="29897"/>
                  </a:cubicBezTo>
                  <a:cubicBezTo>
                    <a:pt x="15455" y="29766"/>
                    <a:pt x="15181" y="29611"/>
                    <a:pt x="14967" y="29397"/>
                  </a:cubicBezTo>
                  <a:cubicBezTo>
                    <a:pt x="14765" y="29159"/>
                    <a:pt x="14646" y="28813"/>
                    <a:pt x="14765" y="28528"/>
                  </a:cubicBezTo>
                  <a:cubicBezTo>
                    <a:pt x="14891" y="28195"/>
                    <a:pt x="15272" y="28039"/>
                    <a:pt x="15619" y="28039"/>
                  </a:cubicBezTo>
                  <a:cubicBezTo>
                    <a:pt x="15632" y="28039"/>
                    <a:pt x="15645" y="28039"/>
                    <a:pt x="15658" y="28040"/>
                  </a:cubicBezTo>
                  <a:cubicBezTo>
                    <a:pt x="16027" y="28040"/>
                    <a:pt x="16372" y="28182"/>
                    <a:pt x="16729" y="28278"/>
                  </a:cubicBezTo>
                  <a:cubicBezTo>
                    <a:pt x="17076" y="28370"/>
                    <a:pt x="17430" y="28412"/>
                    <a:pt x="17785" y="28412"/>
                  </a:cubicBezTo>
                  <a:cubicBezTo>
                    <a:pt x="18442" y="28412"/>
                    <a:pt x="19103" y="28267"/>
                    <a:pt x="19730" y="28028"/>
                  </a:cubicBezTo>
                  <a:cubicBezTo>
                    <a:pt x="21051" y="26611"/>
                    <a:pt x="21873" y="24765"/>
                    <a:pt x="22587" y="22944"/>
                  </a:cubicBezTo>
                  <a:cubicBezTo>
                    <a:pt x="22873" y="22277"/>
                    <a:pt x="23123" y="21610"/>
                    <a:pt x="23373" y="20920"/>
                  </a:cubicBezTo>
                  <a:cubicBezTo>
                    <a:pt x="23320" y="20910"/>
                    <a:pt x="23248" y="20906"/>
                    <a:pt x="23159" y="20906"/>
                  </a:cubicBezTo>
                  <a:cubicBezTo>
                    <a:pt x="22486" y="20906"/>
                    <a:pt x="20906" y="21160"/>
                    <a:pt x="20432" y="21265"/>
                  </a:cubicBezTo>
                  <a:cubicBezTo>
                    <a:pt x="20309" y="21289"/>
                    <a:pt x="20179" y="21303"/>
                    <a:pt x="20049" y="21303"/>
                  </a:cubicBezTo>
                  <a:cubicBezTo>
                    <a:pt x="19613" y="21303"/>
                    <a:pt x="19175" y="21153"/>
                    <a:pt x="18991" y="20777"/>
                  </a:cubicBezTo>
                  <a:cubicBezTo>
                    <a:pt x="18789" y="20420"/>
                    <a:pt x="18908" y="19967"/>
                    <a:pt x="19182" y="19658"/>
                  </a:cubicBezTo>
                  <a:cubicBezTo>
                    <a:pt x="19432" y="19348"/>
                    <a:pt x="19825" y="19169"/>
                    <a:pt x="20194" y="19038"/>
                  </a:cubicBezTo>
                  <a:cubicBezTo>
                    <a:pt x="21111" y="18693"/>
                    <a:pt x="22111" y="18586"/>
                    <a:pt x="23051" y="18324"/>
                  </a:cubicBezTo>
                  <a:cubicBezTo>
                    <a:pt x="23552" y="18193"/>
                    <a:pt x="24052" y="17979"/>
                    <a:pt x="24492" y="17705"/>
                  </a:cubicBezTo>
                  <a:cubicBezTo>
                    <a:pt x="25421" y="14871"/>
                    <a:pt x="26171" y="11978"/>
                    <a:pt x="26671" y="9061"/>
                  </a:cubicBezTo>
                  <a:lnTo>
                    <a:pt x="26671" y="9061"/>
                  </a:lnTo>
                  <a:cubicBezTo>
                    <a:pt x="26207" y="9228"/>
                    <a:pt x="25778" y="9359"/>
                    <a:pt x="25552" y="9466"/>
                  </a:cubicBezTo>
                  <a:cubicBezTo>
                    <a:pt x="25254" y="9597"/>
                    <a:pt x="24956" y="9740"/>
                    <a:pt x="24671" y="9763"/>
                  </a:cubicBezTo>
                  <a:cubicBezTo>
                    <a:pt x="24349" y="9752"/>
                    <a:pt x="24016" y="9561"/>
                    <a:pt x="23956" y="9240"/>
                  </a:cubicBezTo>
                  <a:cubicBezTo>
                    <a:pt x="23873" y="8799"/>
                    <a:pt x="24349" y="8454"/>
                    <a:pt x="24766" y="8263"/>
                  </a:cubicBezTo>
                  <a:cubicBezTo>
                    <a:pt x="25195" y="8049"/>
                    <a:pt x="26111" y="7489"/>
                    <a:pt x="26969" y="7216"/>
                  </a:cubicBezTo>
                  <a:cubicBezTo>
                    <a:pt x="27266" y="4834"/>
                    <a:pt x="27350" y="2417"/>
                    <a:pt x="27207" y="0"/>
                  </a:cubicBezTo>
                  <a:close/>
                </a:path>
              </a:pathLst>
            </a:custGeom>
            <a:solidFill>
              <a:srgbClr val="34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28"/>
            <p:cNvSpPr/>
            <p:nvPr/>
          </p:nvSpPr>
          <p:spPr>
            <a:xfrm>
              <a:off x="7380125" y="3614025"/>
              <a:ext cx="409600" cy="434300"/>
            </a:xfrm>
            <a:custGeom>
              <a:avLst/>
              <a:gdLst/>
              <a:ahLst/>
              <a:cxnLst/>
              <a:rect l="l" t="t" r="r" b="b"/>
              <a:pathLst>
                <a:path w="16384" h="17372" extrusionOk="0">
                  <a:moveTo>
                    <a:pt x="16383" y="0"/>
                  </a:moveTo>
                  <a:lnTo>
                    <a:pt x="11764" y="3846"/>
                  </a:lnTo>
                  <a:cubicBezTo>
                    <a:pt x="10216" y="5120"/>
                    <a:pt x="8704" y="6418"/>
                    <a:pt x="7227" y="7787"/>
                  </a:cubicBezTo>
                  <a:cubicBezTo>
                    <a:pt x="5775" y="9168"/>
                    <a:pt x="4358" y="10609"/>
                    <a:pt x="3108" y="12204"/>
                  </a:cubicBezTo>
                  <a:cubicBezTo>
                    <a:pt x="1858" y="13788"/>
                    <a:pt x="774" y="15514"/>
                    <a:pt x="0" y="17371"/>
                  </a:cubicBezTo>
                  <a:cubicBezTo>
                    <a:pt x="1084" y="15669"/>
                    <a:pt x="2298" y="14109"/>
                    <a:pt x="3632" y="12633"/>
                  </a:cubicBezTo>
                  <a:cubicBezTo>
                    <a:pt x="4953" y="11168"/>
                    <a:pt x="6370" y="9763"/>
                    <a:pt x="7823" y="8406"/>
                  </a:cubicBezTo>
                  <a:lnTo>
                    <a:pt x="12216" y="4334"/>
                  </a:lnTo>
                  <a:cubicBezTo>
                    <a:pt x="13669" y="2965"/>
                    <a:pt x="15097" y="1548"/>
                    <a:pt x="16383"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28"/>
            <p:cNvSpPr/>
            <p:nvPr/>
          </p:nvSpPr>
          <p:spPr>
            <a:xfrm>
              <a:off x="7360175" y="3726525"/>
              <a:ext cx="47350" cy="209875"/>
            </a:xfrm>
            <a:custGeom>
              <a:avLst/>
              <a:gdLst/>
              <a:ahLst/>
              <a:cxnLst/>
              <a:rect l="l" t="t" r="r" b="b"/>
              <a:pathLst>
                <a:path w="1894" h="8395" extrusionOk="0">
                  <a:moveTo>
                    <a:pt x="512" y="1"/>
                  </a:moveTo>
                  <a:cubicBezTo>
                    <a:pt x="179" y="656"/>
                    <a:pt x="36" y="1406"/>
                    <a:pt x="24" y="2156"/>
                  </a:cubicBezTo>
                  <a:cubicBezTo>
                    <a:pt x="1" y="2894"/>
                    <a:pt x="96" y="3644"/>
                    <a:pt x="239" y="4358"/>
                  </a:cubicBezTo>
                  <a:cubicBezTo>
                    <a:pt x="405" y="5073"/>
                    <a:pt x="620" y="5751"/>
                    <a:pt x="870" y="6442"/>
                  </a:cubicBezTo>
                  <a:cubicBezTo>
                    <a:pt x="1120" y="7121"/>
                    <a:pt x="1417" y="7823"/>
                    <a:pt x="1894" y="8395"/>
                  </a:cubicBezTo>
                  <a:cubicBezTo>
                    <a:pt x="1751" y="7680"/>
                    <a:pt x="1655" y="6990"/>
                    <a:pt x="1525" y="6275"/>
                  </a:cubicBezTo>
                  <a:cubicBezTo>
                    <a:pt x="1405" y="5561"/>
                    <a:pt x="1251" y="4858"/>
                    <a:pt x="1108" y="4180"/>
                  </a:cubicBezTo>
                  <a:cubicBezTo>
                    <a:pt x="953" y="3489"/>
                    <a:pt x="810" y="2811"/>
                    <a:pt x="703" y="2120"/>
                  </a:cubicBezTo>
                  <a:cubicBezTo>
                    <a:pt x="596" y="1429"/>
                    <a:pt x="536" y="739"/>
                    <a:pt x="512"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28"/>
            <p:cNvSpPr/>
            <p:nvPr/>
          </p:nvSpPr>
          <p:spPr>
            <a:xfrm>
              <a:off x="7535500" y="3669675"/>
              <a:ext cx="24125" cy="112550"/>
            </a:xfrm>
            <a:custGeom>
              <a:avLst/>
              <a:gdLst/>
              <a:ahLst/>
              <a:cxnLst/>
              <a:rect l="l" t="t" r="r" b="b"/>
              <a:pathLst>
                <a:path w="965" h="4502" extrusionOk="0">
                  <a:moveTo>
                    <a:pt x="655" y="1"/>
                  </a:moveTo>
                  <a:cubicBezTo>
                    <a:pt x="381" y="334"/>
                    <a:pt x="238" y="715"/>
                    <a:pt x="131" y="1108"/>
                  </a:cubicBezTo>
                  <a:cubicBezTo>
                    <a:pt x="48" y="1489"/>
                    <a:pt x="0" y="1894"/>
                    <a:pt x="24" y="2299"/>
                  </a:cubicBezTo>
                  <a:cubicBezTo>
                    <a:pt x="60" y="2703"/>
                    <a:pt x="131" y="3096"/>
                    <a:pt x="286" y="3477"/>
                  </a:cubicBezTo>
                  <a:cubicBezTo>
                    <a:pt x="429" y="3846"/>
                    <a:pt x="619" y="4204"/>
                    <a:pt x="917" y="4501"/>
                  </a:cubicBezTo>
                  <a:cubicBezTo>
                    <a:pt x="965" y="4084"/>
                    <a:pt x="953" y="3715"/>
                    <a:pt x="941" y="3322"/>
                  </a:cubicBezTo>
                  <a:cubicBezTo>
                    <a:pt x="941" y="2953"/>
                    <a:pt x="905" y="2596"/>
                    <a:pt x="893" y="2239"/>
                  </a:cubicBezTo>
                  <a:cubicBezTo>
                    <a:pt x="881" y="1882"/>
                    <a:pt x="846" y="1525"/>
                    <a:pt x="822" y="1156"/>
                  </a:cubicBezTo>
                  <a:cubicBezTo>
                    <a:pt x="786" y="798"/>
                    <a:pt x="738" y="417"/>
                    <a:pt x="655"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28"/>
            <p:cNvSpPr/>
            <p:nvPr/>
          </p:nvSpPr>
          <p:spPr>
            <a:xfrm>
              <a:off x="7638175" y="3837225"/>
              <a:ext cx="106900" cy="26300"/>
            </a:xfrm>
            <a:custGeom>
              <a:avLst/>
              <a:gdLst/>
              <a:ahLst/>
              <a:cxnLst/>
              <a:rect l="l" t="t" r="r" b="b"/>
              <a:pathLst>
                <a:path w="4276" h="1052" extrusionOk="0">
                  <a:moveTo>
                    <a:pt x="492" y="0"/>
                  </a:moveTo>
                  <a:cubicBezTo>
                    <a:pt x="335" y="0"/>
                    <a:pt x="172" y="4"/>
                    <a:pt x="1" y="14"/>
                  </a:cubicBezTo>
                  <a:cubicBezTo>
                    <a:pt x="275" y="335"/>
                    <a:pt x="608" y="538"/>
                    <a:pt x="977" y="692"/>
                  </a:cubicBezTo>
                  <a:cubicBezTo>
                    <a:pt x="1323" y="835"/>
                    <a:pt x="1704" y="931"/>
                    <a:pt x="2073" y="990"/>
                  </a:cubicBezTo>
                  <a:cubicBezTo>
                    <a:pt x="2299" y="1028"/>
                    <a:pt x="2530" y="1051"/>
                    <a:pt x="2771" y="1051"/>
                  </a:cubicBezTo>
                  <a:cubicBezTo>
                    <a:pt x="2911" y="1051"/>
                    <a:pt x="3055" y="1043"/>
                    <a:pt x="3204" y="1026"/>
                  </a:cubicBezTo>
                  <a:cubicBezTo>
                    <a:pt x="3585" y="990"/>
                    <a:pt x="4049" y="823"/>
                    <a:pt x="4275" y="466"/>
                  </a:cubicBezTo>
                  <a:lnTo>
                    <a:pt x="4275" y="466"/>
                  </a:lnTo>
                  <a:cubicBezTo>
                    <a:pt x="4221" y="469"/>
                    <a:pt x="4169" y="471"/>
                    <a:pt x="4117" y="471"/>
                  </a:cubicBezTo>
                  <a:cubicBezTo>
                    <a:pt x="3787" y="471"/>
                    <a:pt x="3516" y="409"/>
                    <a:pt x="3228" y="347"/>
                  </a:cubicBezTo>
                  <a:cubicBezTo>
                    <a:pt x="2906" y="252"/>
                    <a:pt x="2549" y="169"/>
                    <a:pt x="2192" y="121"/>
                  </a:cubicBezTo>
                  <a:cubicBezTo>
                    <a:pt x="1835" y="61"/>
                    <a:pt x="1477" y="38"/>
                    <a:pt x="1120" y="14"/>
                  </a:cubicBezTo>
                  <a:cubicBezTo>
                    <a:pt x="914" y="7"/>
                    <a:pt x="708" y="0"/>
                    <a:pt x="492" y="0"/>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28"/>
            <p:cNvSpPr/>
            <p:nvPr/>
          </p:nvSpPr>
          <p:spPr>
            <a:xfrm>
              <a:off x="7476250" y="4028650"/>
              <a:ext cx="172375" cy="88950"/>
            </a:xfrm>
            <a:custGeom>
              <a:avLst/>
              <a:gdLst/>
              <a:ahLst/>
              <a:cxnLst/>
              <a:rect l="l" t="t" r="r" b="b"/>
              <a:pathLst>
                <a:path w="6895" h="3558" extrusionOk="0">
                  <a:moveTo>
                    <a:pt x="1" y="1"/>
                  </a:moveTo>
                  <a:cubicBezTo>
                    <a:pt x="227" y="655"/>
                    <a:pt x="525" y="1286"/>
                    <a:pt x="1001" y="1846"/>
                  </a:cubicBezTo>
                  <a:cubicBezTo>
                    <a:pt x="1454" y="2406"/>
                    <a:pt x="2073" y="2870"/>
                    <a:pt x="2739" y="3132"/>
                  </a:cubicBezTo>
                  <a:cubicBezTo>
                    <a:pt x="3418" y="3418"/>
                    <a:pt x="4132" y="3525"/>
                    <a:pt x="4823" y="3549"/>
                  </a:cubicBezTo>
                  <a:cubicBezTo>
                    <a:pt x="4941" y="3555"/>
                    <a:pt x="5059" y="3558"/>
                    <a:pt x="5177" y="3558"/>
                  </a:cubicBezTo>
                  <a:cubicBezTo>
                    <a:pt x="5757" y="3558"/>
                    <a:pt x="6330" y="3485"/>
                    <a:pt x="6895" y="3346"/>
                  </a:cubicBezTo>
                  <a:cubicBezTo>
                    <a:pt x="6228" y="3156"/>
                    <a:pt x="5561" y="3037"/>
                    <a:pt x="4918" y="2882"/>
                  </a:cubicBezTo>
                  <a:cubicBezTo>
                    <a:pt x="4263" y="2739"/>
                    <a:pt x="3656" y="2572"/>
                    <a:pt x="3073" y="2334"/>
                  </a:cubicBezTo>
                  <a:cubicBezTo>
                    <a:pt x="2489" y="2096"/>
                    <a:pt x="1954" y="1798"/>
                    <a:pt x="1477" y="1382"/>
                  </a:cubicBezTo>
                  <a:cubicBezTo>
                    <a:pt x="989" y="965"/>
                    <a:pt x="525" y="453"/>
                    <a:pt x="1" y="1"/>
                  </a:cubicBezTo>
                  <a:close/>
                </a:path>
              </a:pathLst>
            </a:custGeom>
            <a:solidFill>
              <a:srgbClr val="15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28"/>
            <p:cNvSpPr/>
            <p:nvPr/>
          </p:nvSpPr>
          <p:spPr>
            <a:xfrm>
              <a:off x="6270450" y="4377575"/>
              <a:ext cx="498300" cy="617875"/>
            </a:xfrm>
            <a:custGeom>
              <a:avLst/>
              <a:gdLst/>
              <a:ahLst/>
              <a:cxnLst/>
              <a:rect l="l" t="t" r="r" b="b"/>
              <a:pathLst>
                <a:path w="19932" h="24715" extrusionOk="0">
                  <a:moveTo>
                    <a:pt x="16789" y="1"/>
                  </a:moveTo>
                  <a:cubicBezTo>
                    <a:pt x="15939" y="1"/>
                    <a:pt x="15288" y="129"/>
                    <a:pt x="15288" y="129"/>
                  </a:cubicBezTo>
                  <a:cubicBezTo>
                    <a:pt x="12621" y="688"/>
                    <a:pt x="10824" y="1772"/>
                    <a:pt x="8990" y="3510"/>
                  </a:cubicBezTo>
                  <a:cubicBezTo>
                    <a:pt x="9087" y="3508"/>
                    <a:pt x="9184" y="3507"/>
                    <a:pt x="9282" y="3507"/>
                  </a:cubicBezTo>
                  <a:cubicBezTo>
                    <a:pt x="9736" y="3507"/>
                    <a:pt x="10194" y="3528"/>
                    <a:pt x="10645" y="3558"/>
                  </a:cubicBezTo>
                  <a:cubicBezTo>
                    <a:pt x="10693" y="3748"/>
                    <a:pt x="10597" y="3962"/>
                    <a:pt x="10466" y="4093"/>
                  </a:cubicBezTo>
                  <a:cubicBezTo>
                    <a:pt x="10312" y="4224"/>
                    <a:pt x="10133" y="4320"/>
                    <a:pt x="9942" y="4391"/>
                  </a:cubicBezTo>
                  <a:cubicBezTo>
                    <a:pt x="9561" y="4534"/>
                    <a:pt x="9157" y="4641"/>
                    <a:pt x="8740" y="4713"/>
                  </a:cubicBezTo>
                  <a:cubicBezTo>
                    <a:pt x="8383" y="4772"/>
                    <a:pt x="8037" y="4808"/>
                    <a:pt x="7680" y="4867"/>
                  </a:cubicBezTo>
                  <a:cubicBezTo>
                    <a:pt x="5954" y="6796"/>
                    <a:pt x="4704" y="9142"/>
                    <a:pt x="3680" y="11535"/>
                  </a:cubicBezTo>
                  <a:cubicBezTo>
                    <a:pt x="4263" y="11344"/>
                    <a:pt x="4835" y="11166"/>
                    <a:pt x="5430" y="10963"/>
                  </a:cubicBezTo>
                  <a:lnTo>
                    <a:pt x="5430" y="10963"/>
                  </a:lnTo>
                  <a:cubicBezTo>
                    <a:pt x="4739" y="12178"/>
                    <a:pt x="3787" y="13249"/>
                    <a:pt x="2680" y="14095"/>
                  </a:cubicBezTo>
                  <a:cubicBezTo>
                    <a:pt x="1429" y="17536"/>
                    <a:pt x="525" y="21107"/>
                    <a:pt x="1" y="24715"/>
                  </a:cubicBezTo>
                  <a:cubicBezTo>
                    <a:pt x="1108" y="22131"/>
                    <a:pt x="3406" y="20238"/>
                    <a:pt x="5811" y="18762"/>
                  </a:cubicBezTo>
                  <a:cubicBezTo>
                    <a:pt x="5894" y="18702"/>
                    <a:pt x="5990" y="18667"/>
                    <a:pt x="6073" y="18607"/>
                  </a:cubicBezTo>
                  <a:cubicBezTo>
                    <a:pt x="6228" y="17250"/>
                    <a:pt x="6359" y="15881"/>
                    <a:pt x="6942" y="14654"/>
                  </a:cubicBezTo>
                  <a:cubicBezTo>
                    <a:pt x="7502" y="15571"/>
                    <a:pt x="7609" y="16643"/>
                    <a:pt x="7597" y="17726"/>
                  </a:cubicBezTo>
                  <a:cubicBezTo>
                    <a:pt x="9454" y="16678"/>
                    <a:pt x="11347" y="15690"/>
                    <a:pt x="13026" y="14392"/>
                  </a:cubicBezTo>
                  <a:cubicBezTo>
                    <a:pt x="13752" y="13821"/>
                    <a:pt x="14419" y="13214"/>
                    <a:pt x="15050" y="12547"/>
                  </a:cubicBezTo>
                  <a:cubicBezTo>
                    <a:pt x="15312" y="11106"/>
                    <a:pt x="15538" y="9654"/>
                    <a:pt x="15717" y="8213"/>
                  </a:cubicBezTo>
                  <a:cubicBezTo>
                    <a:pt x="16312" y="8701"/>
                    <a:pt x="16658" y="9439"/>
                    <a:pt x="16908" y="10177"/>
                  </a:cubicBezTo>
                  <a:cubicBezTo>
                    <a:pt x="18705" y="7451"/>
                    <a:pt x="19801" y="4260"/>
                    <a:pt x="19932" y="998"/>
                  </a:cubicBezTo>
                  <a:cubicBezTo>
                    <a:pt x="19119" y="185"/>
                    <a:pt x="17810" y="1"/>
                    <a:pt x="16789"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28"/>
            <p:cNvSpPr/>
            <p:nvPr/>
          </p:nvSpPr>
          <p:spPr>
            <a:xfrm>
              <a:off x="6352900" y="4414125"/>
              <a:ext cx="386975" cy="408400"/>
            </a:xfrm>
            <a:custGeom>
              <a:avLst/>
              <a:gdLst/>
              <a:ahLst/>
              <a:cxnLst/>
              <a:rect l="l" t="t" r="r" b="b"/>
              <a:pathLst>
                <a:path w="15479" h="16336" extrusionOk="0">
                  <a:moveTo>
                    <a:pt x="15479" y="0"/>
                  </a:moveTo>
                  <a:cubicBezTo>
                    <a:pt x="13848" y="965"/>
                    <a:pt x="12336" y="2096"/>
                    <a:pt x="10859" y="3286"/>
                  </a:cubicBezTo>
                  <a:cubicBezTo>
                    <a:pt x="9395" y="4489"/>
                    <a:pt x="8014" y="5798"/>
                    <a:pt x="6704" y="7168"/>
                  </a:cubicBezTo>
                  <a:cubicBezTo>
                    <a:pt x="5406" y="8549"/>
                    <a:pt x="4168" y="10001"/>
                    <a:pt x="3049" y="11525"/>
                  </a:cubicBezTo>
                  <a:cubicBezTo>
                    <a:pt x="1918" y="13061"/>
                    <a:pt x="882" y="14657"/>
                    <a:pt x="1" y="16335"/>
                  </a:cubicBezTo>
                  <a:cubicBezTo>
                    <a:pt x="1191" y="14859"/>
                    <a:pt x="2370" y="13395"/>
                    <a:pt x="3573" y="11966"/>
                  </a:cubicBezTo>
                  <a:cubicBezTo>
                    <a:pt x="4799" y="10537"/>
                    <a:pt x="6049" y="9132"/>
                    <a:pt x="7347" y="7775"/>
                  </a:cubicBezTo>
                  <a:cubicBezTo>
                    <a:pt x="8621" y="6429"/>
                    <a:pt x="9966" y="5096"/>
                    <a:pt x="11312" y="3810"/>
                  </a:cubicBezTo>
                  <a:cubicBezTo>
                    <a:pt x="12669" y="2512"/>
                    <a:pt x="14074" y="1250"/>
                    <a:pt x="1547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28"/>
            <p:cNvSpPr/>
            <p:nvPr/>
          </p:nvSpPr>
          <p:spPr>
            <a:xfrm>
              <a:off x="6573775" y="4575450"/>
              <a:ext cx="24425" cy="84550"/>
            </a:xfrm>
            <a:custGeom>
              <a:avLst/>
              <a:gdLst/>
              <a:ahLst/>
              <a:cxnLst/>
              <a:rect l="l" t="t" r="r" b="b"/>
              <a:pathLst>
                <a:path w="977" h="3382" extrusionOk="0">
                  <a:moveTo>
                    <a:pt x="834" y="0"/>
                  </a:moveTo>
                  <a:cubicBezTo>
                    <a:pt x="584" y="226"/>
                    <a:pt x="429" y="488"/>
                    <a:pt x="310" y="774"/>
                  </a:cubicBezTo>
                  <a:cubicBezTo>
                    <a:pt x="191" y="1048"/>
                    <a:pt x="95" y="1322"/>
                    <a:pt x="60" y="1608"/>
                  </a:cubicBezTo>
                  <a:cubicBezTo>
                    <a:pt x="12" y="1893"/>
                    <a:pt x="0" y="2191"/>
                    <a:pt x="24" y="2489"/>
                  </a:cubicBezTo>
                  <a:cubicBezTo>
                    <a:pt x="60" y="2786"/>
                    <a:pt x="119" y="3084"/>
                    <a:pt x="274" y="3382"/>
                  </a:cubicBezTo>
                  <a:cubicBezTo>
                    <a:pt x="488" y="3108"/>
                    <a:pt x="607" y="2846"/>
                    <a:pt x="715" y="2572"/>
                  </a:cubicBezTo>
                  <a:cubicBezTo>
                    <a:pt x="798" y="2310"/>
                    <a:pt x="869" y="2036"/>
                    <a:pt x="917" y="1762"/>
                  </a:cubicBezTo>
                  <a:cubicBezTo>
                    <a:pt x="965" y="1477"/>
                    <a:pt x="977" y="1191"/>
                    <a:pt x="977" y="905"/>
                  </a:cubicBezTo>
                  <a:cubicBezTo>
                    <a:pt x="965" y="607"/>
                    <a:pt x="929"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28"/>
            <p:cNvSpPr/>
            <p:nvPr/>
          </p:nvSpPr>
          <p:spPr>
            <a:xfrm>
              <a:off x="6690150" y="4457875"/>
              <a:ext cx="24725" cy="84550"/>
            </a:xfrm>
            <a:custGeom>
              <a:avLst/>
              <a:gdLst/>
              <a:ahLst/>
              <a:cxnLst/>
              <a:rect l="l" t="t" r="r" b="b"/>
              <a:pathLst>
                <a:path w="989" h="3382" extrusionOk="0">
                  <a:moveTo>
                    <a:pt x="834" y="0"/>
                  </a:moveTo>
                  <a:cubicBezTo>
                    <a:pt x="596" y="227"/>
                    <a:pt x="429" y="488"/>
                    <a:pt x="310" y="774"/>
                  </a:cubicBezTo>
                  <a:cubicBezTo>
                    <a:pt x="191" y="1048"/>
                    <a:pt x="108" y="1322"/>
                    <a:pt x="60" y="1608"/>
                  </a:cubicBezTo>
                  <a:cubicBezTo>
                    <a:pt x="12" y="1893"/>
                    <a:pt x="1" y="2191"/>
                    <a:pt x="36" y="2489"/>
                  </a:cubicBezTo>
                  <a:cubicBezTo>
                    <a:pt x="60" y="2786"/>
                    <a:pt x="120" y="3084"/>
                    <a:pt x="286" y="3382"/>
                  </a:cubicBezTo>
                  <a:cubicBezTo>
                    <a:pt x="489" y="3108"/>
                    <a:pt x="608" y="2846"/>
                    <a:pt x="715" y="2572"/>
                  </a:cubicBezTo>
                  <a:cubicBezTo>
                    <a:pt x="798" y="2310"/>
                    <a:pt x="882" y="2036"/>
                    <a:pt x="929" y="1762"/>
                  </a:cubicBezTo>
                  <a:cubicBezTo>
                    <a:pt x="965" y="1477"/>
                    <a:pt x="989" y="1191"/>
                    <a:pt x="989" y="905"/>
                  </a:cubicBezTo>
                  <a:cubicBezTo>
                    <a:pt x="965" y="608"/>
                    <a:pt x="941" y="334"/>
                    <a:pt x="83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28"/>
            <p:cNvSpPr/>
            <p:nvPr/>
          </p:nvSpPr>
          <p:spPr>
            <a:xfrm>
              <a:off x="6452925" y="4534400"/>
              <a:ext cx="78000" cy="40175"/>
            </a:xfrm>
            <a:custGeom>
              <a:avLst/>
              <a:gdLst/>
              <a:ahLst/>
              <a:cxnLst/>
              <a:rect l="l" t="t" r="r" b="b"/>
              <a:pathLst>
                <a:path w="3120" h="1607" extrusionOk="0">
                  <a:moveTo>
                    <a:pt x="2908" y="0"/>
                  </a:moveTo>
                  <a:cubicBezTo>
                    <a:pt x="2649" y="0"/>
                    <a:pt x="2412" y="47"/>
                    <a:pt x="2167" y="94"/>
                  </a:cubicBezTo>
                  <a:cubicBezTo>
                    <a:pt x="1881" y="166"/>
                    <a:pt x="1596" y="273"/>
                    <a:pt x="1346" y="404"/>
                  </a:cubicBezTo>
                  <a:cubicBezTo>
                    <a:pt x="1096" y="523"/>
                    <a:pt x="846" y="690"/>
                    <a:pt x="619" y="880"/>
                  </a:cubicBezTo>
                  <a:cubicBezTo>
                    <a:pt x="393" y="1095"/>
                    <a:pt x="167" y="1297"/>
                    <a:pt x="0" y="1595"/>
                  </a:cubicBezTo>
                  <a:cubicBezTo>
                    <a:pt x="78" y="1603"/>
                    <a:pt x="154" y="1607"/>
                    <a:pt x="229" y="1607"/>
                  </a:cubicBezTo>
                  <a:cubicBezTo>
                    <a:pt x="473" y="1607"/>
                    <a:pt x="701" y="1566"/>
                    <a:pt x="929" y="1511"/>
                  </a:cubicBezTo>
                  <a:cubicBezTo>
                    <a:pt x="1215" y="1440"/>
                    <a:pt x="1500" y="1333"/>
                    <a:pt x="1750" y="1202"/>
                  </a:cubicBezTo>
                  <a:cubicBezTo>
                    <a:pt x="2024" y="1059"/>
                    <a:pt x="2274" y="904"/>
                    <a:pt x="2501" y="702"/>
                  </a:cubicBezTo>
                  <a:cubicBezTo>
                    <a:pt x="2739" y="511"/>
                    <a:pt x="2941" y="309"/>
                    <a:pt x="3120" y="11"/>
                  </a:cubicBezTo>
                  <a:cubicBezTo>
                    <a:pt x="3047" y="4"/>
                    <a:pt x="2977" y="0"/>
                    <a:pt x="290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28"/>
            <p:cNvSpPr/>
            <p:nvPr/>
          </p:nvSpPr>
          <p:spPr>
            <a:xfrm>
              <a:off x="6594000" y="4425375"/>
              <a:ext cx="88150" cy="21900"/>
            </a:xfrm>
            <a:custGeom>
              <a:avLst/>
              <a:gdLst/>
              <a:ahLst/>
              <a:cxnLst/>
              <a:rect l="l" t="t" r="r" b="b"/>
              <a:pathLst>
                <a:path w="3526" h="876" extrusionOk="0">
                  <a:moveTo>
                    <a:pt x="1858" y="0"/>
                  </a:moveTo>
                  <a:cubicBezTo>
                    <a:pt x="1818" y="0"/>
                    <a:pt x="1779" y="1"/>
                    <a:pt x="1739" y="3"/>
                  </a:cubicBezTo>
                  <a:cubicBezTo>
                    <a:pt x="1453" y="3"/>
                    <a:pt x="1156" y="50"/>
                    <a:pt x="870" y="122"/>
                  </a:cubicBezTo>
                  <a:cubicBezTo>
                    <a:pt x="584" y="205"/>
                    <a:pt x="287" y="300"/>
                    <a:pt x="1" y="503"/>
                  </a:cubicBezTo>
                  <a:cubicBezTo>
                    <a:pt x="298" y="681"/>
                    <a:pt x="596" y="753"/>
                    <a:pt x="894" y="812"/>
                  </a:cubicBezTo>
                  <a:cubicBezTo>
                    <a:pt x="1125" y="858"/>
                    <a:pt x="1348" y="876"/>
                    <a:pt x="1576" y="876"/>
                  </a:cubicBezTo>
                  <a:cubicBezTo>
                    <a:pt x="1642" y="876"/>
                    <a:pt x="1708" y="874"/>
                    <a:pt x="1775" y="872"/>
                  </a:cubicBezTo>
                  <a:cubicBezTo>
                    <a:pt x="2073" y="860"/>
                    <a:pt x="2370" y="812"/>
                    <a:pt x="2656" y="741"/>
                  </a:cubicBezTo>
                  <a:cubicBezTo>
                    <a:pt x="2954" y="657"/>
                    <a:pt x="3239" y="562"/>
                    <a:pt x="3525" y="360"/>
                  </a:cubicBezTo>
                  <a:cubicBezTo>
                    <a:pt x="3227" y="205"/>
                    <a:pt x="2930" y="110"/>
                    <a:pt x="2608" y="62"/>
                  </a:cubicBezTo>
                  <a:cubicBezTo>
                    <a:pt x="2351" y="31"/>
                    <a:pt x="2111" y="0"/>
                    <a:pt x="1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28"/>
            <p:cNvSpPr/>
            <p:nvPr/>
          </p:nvSpPr>
          <p:spPr>
            <a:xfrm>
              <a:off x="6385050" y="4517400"/>
              <a:ext cx="76825" cy="133675"/>
            </a:xfrm>
            <a:custGeom>
              <a:avLst/>
              <a:gdLst/>
              <a:ahLst/>
              <a:cxnLst/>
              <a:rect l="l" t="t" r="r" b="b"/>
              <a:pathLst>
                <a:path w="3073" h="5347" extrusionOk="0">
                  <a:moveTo>
                    <a:pt x="3072" y="1"/>
                  </a:moveTo>
                  <a:cubicBezTo>
                    <a:pt x="2894" y="429"/>
                    <a:pt x="2596" y="822"/>
                    <a:pt x="2310" y="1191"/>
                  </a:cubicBezTo>
                  <a:cubicBezTo>
                    <a:pt x="1346" y="2453"/>
                    <a:pt x="334" y="3787"/>
                    <a:pt x="1" y="5346"/>
                  </a:cubicBezTo>
                  <a:cubicBezTo>
                    <a:pt x="370" y="4799"/>
                    <a:pt x="715" y="4227"/>
                    <a:pt x="1025" y="3644"/>
                  </a:cubicBezTo>
                  <a:cubicBezTo>
                    <a:pt x="1429" y="2906"/>
                    <a:pt x="1787" y="2120"/>
                    <a:pt x="2334" y="1477"/>
                  </a:cubicBezTo>
                  <a:cubicBezTo>
                    <a:pt x="2608" y="1179"/>
                    <a:pt x="2894" y="882"/>
                    <a:pt x="3013" y="489"/>
                  </a:cubicBezTo>
                  <a:lnTo>
                    <a:pt x="3072"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28"/>
            <p:cNvSpPr/>
            <p:nvPr/>
          </p:nvSpPr>
          <p:spPr>
            <a:xfrm>
              <a:off x="6293075" y="4750475"/>
              <a:ext cx="48550" cy="176225"/>
            </a:xfrm>
            <a:custGeom>
              <a:avLst/>
              <a:gdLst/>
              <a:ahLst/>
              <a:cxnLst/>
              <a:rect l="l" t="t" r="r" b="b"/>
              <a:pathLst>
                <a:path w="1942" h="7049" extrusionOk="0">
                  <a:moveTo>
                    <a:pt x="1941" y="0"/>
                  </a:moveTo>
                  <a:cubicBezTo>
                    <a:pt x="1346" y="1215"/>
                    <a:pt x="929" y="2524"/>
                    <a:pt x="703" y="3846"/>
                  </a:cubicBezTo>
                  <a:cubicBezTo>
                    <a:pt x="524" y="4941"/>
                    <a:pt x="453" y="6049"/>
                    <a:pt x="1" y="7049"/>
                  </a:cubicBezTo>
                  <a:cubicBezTo>
                    <a:pt x="179" y="6727"/>
                    <a:pt x="441" y="6441"/>
                    <a:pt x="596" y="6096"/>
                  </a:cubicBezTo>
                  <a:cubicBezTo>
                    <a:pt x="870" y="5560"/>
                    <a:pt x="882" y="4953"/>
                    <a:pt x="941" y="4370"/>
                  </a:cubicBezTo>
                  <a:cubicBezTo>
                    <a:pt x="1060" y="3036"/>
                    <a:pt x="1310" y="1679"/>
                    <a:pt x="1775" y="417"/>
                  </a:cubicBezTo>
                  <a:lnTo>
                    <a:pt x="194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28"/>
            <p:cNvSpPr/>
            <p:nvPr/>
          </p:nvSpPr>
          <p:spPr>
            <a:xfrm>
              <a:off x="7189925" y="4356200"/>
              <a:ext cx="574800" cy="436250"/>
            </a:xfrm>
            <a:custGeom>
              <a:avLst/>
              <a:gdLst/>
              <a:ahLst/>
              <a:cxnLst/>
              <a:rect l="l" t="t" r="r" b="b"/>
              <a:pathLst>
                <a:path w="22992" h="17450" extrusionOk="0">
                  <a:moveTo>
                    <a:pt x="6193" y="1"/>
                  </a:moveTo>
                  <a:cubicBezTo>
                    <a:pt x="4959" y="1"/>
                    <a:pt x="3770" y="238"/>
                    <a:pt x="2560" y="745"/>
                  </a:cubicBezTo>
                  <a:cubicBezTo>
                    <a:pt x="2560" y="745"/>
                    <a:pt x="2559" y="745"/>
                    <a:pt x="2558" y="745"/>
                  </a:cubicBezTo>
                  <a:cubicBezTo>
                    <a:pt x="2476" y="745"/>
                    <a:pt x="1" y="1952"/>
                    <a:pt x="48" y="3627"/>
                  </a:cubicBezTo>
                  <a:cubicBezTo>
                    <a:pt x="2167" y="5425"/>
                    <a:pt x="4405" y="6913"/>
                    <a:pt x="6727" y="8104"/>
                  </a:cubicBezTo>
                  <a:cubicBezTo>
                    <a:pt x="6608" y="7484"/>
                    <a:pt x="6513" y="6865"/>
                    <a:pt x="6727" y="6282"/>
                  </a:cubicBezTo>
                  <a:cubicBezTo>
                    <a:pt x="7489" y="7222"/>
                    <a:pt x="8227" y="8163"/>
                    <a:pt x="8930" y="9116"/>
                  </a:cubicBezTo>
                  <a:cubicBezTo>
                    <a:pt x="9597" y="9377"/>
                    <a:pt x="10299" y="9651"/>
                    <a:pt x="11002" y="9878"/>
                  </a:cubicBezTo>
                  <a:cubicBezTo>
                    <a:pt x="12633" y="10413"/>
                    <a:pt x="14347" y="10806"/>
                    <a:pt x="16062" y="11437"/>
                  </a:cubicBezTo>
                  <a:cubicBezTo>
                    <a:pt x="15835" y="10568"/>
                    <a:pt x="15633" y="9675"/>
                    <a:pt x="15847" y="8842"/>
                  </a:cubicBezTo>
                  <a:lnTo>
                    <a:pt x="15847" y="8842"/>
                  </a:lnTo>
                  <a:cubicBezTo>
                    <a:pt x="16669" y="9770"/>
                    <a:pt x="17098" y="10901"/>
                    <a:pt x="17455" y="12021"/>
                  </a:cubicBezTo>
                  <a:cubicBezTo>
                    <a:pt x="17526" y="12056"/>
                    <a:pt x="17621" y="12092"/>
                    <a:pt x="17693" y="12140"/>
                  </a:cubicBezTo>
                  <a:cubicBezTo>
                    <a:pt x="19895" y="13176"/>
                    <a:pt x="22086" y="14997"/>
                    <a:pt x="22991" y="17450"/>
                  </a:cubicBezTo>
                  <a:cubicBezTo>
                    <a:pt x="22562" y="14188"/>
                    <a:pt x="21300" y="10866"/>
                    <a:pt x="19241" y="7913"/>
                  </a:cubicBezTo>
                  <a:cubicBezTo>
                    <a:pt x="18050" y="7222"/>
                    <a:pt x="16907" y="6425"/>
                    <a:pt x="15859" y="5532"/>
                  </a:cubicBezTo>
                  <a:lnTo>
                    <a:pt x="15859" y="5532"/>
                  </a:lnTo>
                  <a:cubicBezTo>
                    <a:pt x="16431" y="5591"/>
                    <a:pt x="16990" y="5663"/>
                    <a:pt x="17562" y="5746"/>
                  </a:cubicBezTo>
                  <a:cubicBezTo>
                    <a:pt x="15847" y="3782"/>
                    <a:pt x="13680" y="2079"/>
                    <a:pt x="11204" y="1079"/>
                  </a:cubicBezTo>
                  <a:cubicBezTo>
                    <a:pt x="10894" y="1138"/>
                    <a:pt x="10585" y="1210"/>
                    <a:pt x="10263" y="1281"/>
                  </a:cubicBezTo>
                  <a:cubicBezTo>
                    <a:pt x="9894" y="1365"/>
                    <a:pt x="9513" y="1400"/>
                    <a:pt x="9120" y="1436"/>
                  </a:cubicBezTo>
                  <a:cubicBezTo>
                    <a:pt x="9047" y="1441"/>
                    <a:pt x="8973" y="1446"/>
                    <a:pt x="8896" y="1446"/>
                  </a:cubicBezTo>
                  <a:cubicBezTo>
                    <a:pt x="8786" y="1446"/>
                    <a:pt x="8673" y="1436"/>
                    <a:pt x="8561" y="1400"/>
                  </a:cubicBezTo>
                  <a:cubicBezTo>
                    <a:pt x="8358" y="1365"/>
                    <a:pt x="8180" y="1234"/>
                    <a:pt x="8108" y="1079"/>
                  </a:cubicBezTo>
                  <a:cubicBezTo>
                    <a:pt x="8513" y="865"/>
                    <a:pt x="8942" y="650"/>
                    <a:pt x="9394" y="472"/>
                  </a:cubicBezTo>
                  <a:cubicBezTo>
                    <a:pt x="8271" y="164"/>
                    <a:pt x="7217" y="1"/>
                    <a:pt x="6193"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28"/>
            <p:cNvSpPr/>
            <p:nvPr/>
          </p:nvSpPr>
          <p:spPr>
            <a:xfrm>
              <a:off x="7216100" y="4433425"/>
              <a:ext cx="463475" cy="201875"/>
            </a:xfrm>
            <a:custGeom>
              <a:avLst/>
              <a:gdLst/>
              <a:ahLst/>
              <a:cxnLst/>
              <a:rect l="l" t="t" r="r" b="b"/>
              <a:pathLst>
                <a:path w="18539" h="8075" extrusionOk="0">
                  <a:moveTo>
                    <a:pt x="2427" y="0"/>
                  </a:moveTo>
                  <a:cubicBezTo>
                    <a:pt x="1606" y="0"/>
                    <a:pt x="794" y="60"/>
                    <a:pt x="1" y="193"/>
                  </a:cubicBezTo>
                  <a:cubicBezTo>
                    <a:pt x="1692" y="216"/>
                    <a:pt x="3370" y="395"/>
                    <a:pt x="5037" y="728"/>
                  </a:cubicBezTo>
                  <a:cubicBezTo>
                    <a:pt x="6704" y="1050"/>
                    <a:pt x="8335" y="1562"/>
                    <a:pt x="9919" y="2228"/>
                  </a:cubicBezTo>
                  <a:cubicBezTo>
                    <a:pt x="11490" y="2883"/>
                    <a:pt x="13026" y="3717"/>
                    <a:pt x="14467" y="4705"/>
                  </a:cubicBezTo>
                  <a:cubicBezTo>
                    <a:pt x="15920" y="5693"/>
                    <a:pt x="17253" y="6824"/>
                    <a:pt x="18539" y="8074"/>
                  </a:cubicBezTo>
                  <a:cubicBezTo>
                    <a:pt x="17479" y="6646"/>
                    <a:pt x="16181" y="5372"/>
                    <a:pt x="14765" y="4264"/>
                  </a:cubicBezTo>
                  <a:cubicBezTo>
                    <a:pt x="13336" y="3181"/>
                    <a:pt x="11776" y="2288"/>
                    <a:pt x="10145" y="1586"/>
                  </a:cubicBezTo>
                  <a:cubicBezTo>
                    <a:pt x="8502" y="907"/>
                    <a:pt x="6787" y="431"/>
                    <a:pt x="5085" y="193"/>
                  </a:cubicBezTo>
                  <a:cubicBezTo>
                    <a:pt x="4198" y="69"/>
                    <a:pt x="3308" y="0"/>
                    <a:pt x="2427"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28"/>
            <p:cNvSpPr/>
            <p:nvPr/>
          </p:nvSpPr>
          <p:spPr>
            <a:xfrm>
              <a:off x="7404525" y="4482875"/>
              <a:ext cx="46150" cy="57775"/>
            </a:xfrm>
            <a:custGeom>
              <a:avLst/>
              <a:gdLst/>
              <a:ahLst/>
              <a:cxnLst/>
              <a:rect l="l" t="t" r="r" b="b"/>
              <a:pathLst>
                <a:path w="1846" h="2311" extrusionOk="0">
                  <a:moveTo>
                    <a:pt x="1" y="0"/>
                  </a:moveTo>
                  <a:lnTo>
                    <a:pt x="1" y="0"/>
                  </a:lnTo>
                  <a:cubicBezTo>
                    <a:pt x="72" y="262"/>
                    <a:pt x="179" y="489"/>
                    <a:pt x="298" y="703"/>
                  </a:cubicBezTo>
                  <a:cubicBezTo>
                    <a:pt x="417" y="905"/>
                    <a:pt x="548" y="1096"/>
                    <a:pt x="703" y="1298"/>
                  </a:cubicBezTo>
                  <a:cubicBezTo>
                    <a:pt x="846" y="1489"/>
                    <a:pt x="1013" y="1667"/>
                    <a:pt x="1191" y="1822"/>
                  </a:cubicBezTo>
                  <a:cubicBezTo>
                    <a:pt x="1382" y="2013"/>
                    <a:pt x="1584" y="2167"/>
                    <a:pt x="1834" y="2310"/>
                  </a:cubicBezTo>
                  <a:cubicBezTo>
                    <a:pt x="1846" y="2036"/>
                    <a:pt x="1775" y="1798"/>
                    <a:pt x="1679" y="1560"/>
                  </a:cubicBezTo>
                  <a:cubicBezTo>
                    <a:pt x="1584" y="1334"/>
                    <a:pt x="1465" y="1120"/>
                    <a:pt x="1298" y="917"/>
                  </a:cubicBezTo>
                  <a:cubicBezTo>
                    <a:pt x="1144" y="727"/>
                    <a:pt x="953" y="548"/>
                    <a:pt x="751" y="381"/>
                  </a:cubicBezTo>
                  <a:cubicBezTo>
                    <a:pt x="524" y="227"/>
                    <a:pt x="298" y="84"/>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28"/>
            <p:cNvSpPr/>
            <p:nvPr/>
          </p:nvSpPr>
          <p:spPr>
            <a:xfrm>
              <a:off x="7260750" y="4450725"/>
              <a:ext cx="54200" cy="48550"/>
            </a:xfrm>
            <a:custGeom>
              <a:avLst/>
              <a:gdLst/>
              <a:ahLst/>
              <a:cxnLst/>
              <a:rect l="l" t="t" r="r" b="b"/>
              <a:pathLst>
                <a:path w="2168" h="1942" extrusionOk="0">
                  <a:moveTo>
                    <a:pt x="1" y="1"/>
                  </a:moveTo>
                  <a:lnTo>
                    <a:pt x="1" y="1"/>
                  </a:lnTo>
                  <a:cubicBezTo>
                    <a:pt x="132" y="263"/>
                    <a:pt x="275" y="453"/>
                    <a:pt x="406" y="655"/>
                  </a:cubicBezTo>
                  <a:cubicBezTo>
                    <a:pt x="560" y="834"/>
                    <a:pt x="727" y="1001"/>
                    <a:pt x="894" y="1167"/>
                  </a:cubicBezTo>
                  <a:cubicBezTo>
                    <a:pt x="1084" y="1310"/>
                    <a:pt x="1263" y="1465"/>
                    <a:pt x="1465" y="1596"/>
                  </a:cubicBezTo>
                  <a:cubicBezTo>
                    <a:pt x="1668" y="1727"/>
                    <a:pt x="1894" y="1846"/>
                    <a:pt x="2168" y="1941"/>
                  </a:cubicBezTo>
                  <a:cubicBezTo>
                    <a:pt x="2132" y="1667"/>
                    <a:pt x="2025" y="1453"/>
                    <a:pt x="1894" y="1239"/>
                  </a:cubicBezTo>
                  <a:cubicBezTo>
                    <a:pt x="1763" y="1036"/>
                    <a:pt x="1620" y="834"/>
                    <a:pt x="1418" y="679"/>
                  </a:cubicBezTo>
                  <a:cubicBezTo>
                    <a:pt x="1239" y="513"/>
                    <a:pt x="1037" y="358"/>
                    <a:pt x="799" y="239"/>
                  </a:cubicBezTo>
                  <a:cubicBezTo>
                    <a:pt x="560" y="120"/>
                    <a:pt x="298" y="36"/>
                    <a:pt x="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28"/>
            <p:cNvSpPr/>
            <p:nvPr/>
          </p:nvSpPr>
          <p:spPr>
            <a:xfrm>
              <a:off x="7433700" y="4425350"/>
              <a:ext cx="82175" cy="19275"/>
            </a:xfrm>
            <a:custGeom>
              <a:avLst/>
              <a:gdLst/>
              <a:ahLst/>
              <a:cxnLst/>
              <a:rect l="l" t="t" r="r" b="b"/>
              <a:pathLst>
                <a:path w="3287" h="771" extrusionOk="0">
                  <a:moveTo>
                    <a:pt x="1188" y="1"/>
                  </a:moveTo>
                  <a:cubicBezTo>
                    <a:pt x="1051" y="1"/>
                    <a:pt x="917" y="9"/>
                    <a:pt x="786" y="27"/>
                  </a:cubicBezTo>
                  <a:cubicBezTo>
                    <a:pt x="512" y="51"/>
                    <a:pt x="250" y="111"/>
                    <a:pt x="0" y="242"/>
                  </a:cubicBezTo>
                  <a:cubicBezTo>
                    <a:pt x="274" y="408"/>
                    <a:pt x="548" y="516"/>
                    <a:pt x="846" y="575"/>
                  </a:cubicBezTo>
                  <a:cubicBezTo>
                    <a:pt x="1108" y="658"/>
                    <a:pt x="1393" y="706"/>
                    <a:pt x="1655" y="742"/>
                  </a:cubicBezTo>
                  <a:cubicBezTo>
                    <a:pt x="1865" y="759"/>
                    <a:pt x="2067" y="770"/>
                    <a:pt x="2264" y="770"/>
                  </a:cubicBezTo>
                  <a:cubicBezTo>
                    <a:pt x="2336" y="770"/>
                    <a:pt x="2407" y="769"/>
                    <a:pt x="2477" y="766"/>
                  </a:cubicBezTo>
                  <a:cubicBezTo>
                    <a:pt x="2751" y="754"/>
                    <a:pt x="3013" y="706"/>
                    <a:pt x="3286" y="599"/>
                  </a:cubicBezTo>
                  <a:cubicBezTo>
                    <a:pt x="3001" y="408"/>
                    <a:pt x="2715" y="289"/>
                    <a:pt x="2441" y="206"/>
                  </a:cubicBezTo>
                  <a:cubicBezTo>
                    <a:pt x="2155" y="111"/>
                    <a:pt x="1870" y="51"/>
                    <a:pt x="1608" y="27"/>
                  </a:cubicBezTo>
                  <a:cubicBezTo>
                    <a:pt x="1465" y="9"/>
                    <a:pt x="1325" y="1"/>
                    <a:pt x="1188"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28"/>
            <p:cNvSpPr/>
            <p:nvPr/>
          </p:nvSpPr>
          <p:spPr>
            <a:xfrm>
              <a:off x="7267300" y="4385700"/>
              <a:ext cx="64325" cy="36775"/>
            </a:xfrm>
            <a:custGeom>
              <a:avLst/>
              <a:gdLst/>
              <a:ahLst/>
              <a:cxnLst/>
              <a:rect l="l" t="t" r="r" b="b"/>
              <a:pathLst>
                <a:path w="2573" h="1471" extrusionOk="0">
                  <a:moveTo>
                    <a:pt x="2429" y="1"/>
                  </a:moveTo>
                  <a:cubicBezTo>
                    <a:pt x="2166" y="1"/>
                    <a:pt x="1928" y="54"/>
                    <a:pt x="1715" y="125"/>
                  </a:cubicBezTo>
                  <a:cubicBezTo>
                    <a:pt x="1453" y="197"/>
                    <a:pt x="1215" y="304"/>
                    <a:pt x="1013" y="423"/>
                  </a:cubicBezTo>
                  <a:cubicBezTo>
                    <a:pt x="798" y="554"/>
                    <a:pt x="608" y="697"/>
                    <a:pt x="429" y="863"/>
                  </a:cubicBezTo>
                  <a:cubicBezTo>
                    <a:pt x="251" y="1030"/>
                    <a:pt x="108" y="1220"/>
                    <a:pt x="1" y="1470"/>
                  </a:cubicBezTo>
                  <a:cubicBezTo>
                    <a:pt x="298" y="1459"/>
                    <a:pt x="560" y="1387"/>
                    <a:pt x="822" y="1316"/>
                  </a:cubicBezTo>
                  <a:cubicBezTo>
                    <a:pt x="1072" y="1220"/>
                    <a:pt x="1299" y="1113"/>
                    <a:pt x="1513" y="994"/>
                  </a:cubicBezTo>
                  <a:cubicBezTo>
                    <a:pt x="1727" y="875"/>
                    <a:pt x="1930" y="744"/>
                    <a:pt x="2108" y="578"/>
                  </a:cubicBezTo>
                  <a:cubicBezTo>
                    <a:pt x="2287" y="423"/>
                    <a:pt x="2453" y="244"/>
                    <a:pt x="2573" y="6"/>
                  </a:cubicBezTo>
                  <a:cubicBezTo>
                    <a:pt x="2524" y="2"/>
                    <a:pt x="2476" y="1"/>
                    <a:pt x="242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28"/>
            <p:cNvSpPr/>
            <p:nvPr/>
          </p:nvSpPr>
          <p:spPr>
            <a:xfrm>
              <a:off x="7480425" y="4397150"/>
              <a:ext cx="123850" cy="93200"/>
            </a:xfrm>
            <a:custGeom>
              <a:avLst/>
              <a:gdLst/>
              <a:ahLst/>
              <a:cxnLst/>
              <a:rect l="l" t="t" r="r" b="b"/>
              <a:pathLst>
                <a:path w="4954" h="3728" extrusionOk="0">
                  <a:moveTo>
                    <a:pt x="1" y="0"/>
                  </a:moveTo>
                  <a:lnTo>
                    <a:pt x="1" y="0"/>
                  </a:lnTo>
                  <a:cubicBezTo>
                    <a:pt x="108" y="120"/>
                    <a:pt x="215" y="262"/>
                    <a:pt x="310" y="393"/>
                  </a:cubicBezTo>
                  <a:cubicBezTo>
                    <a:pt x="596" y="655"/>
                    <a:pt x="977" y="810"/>
                    <a:pt x="1334" y="989"/>
                  </a:cubicBezTo>
                  <a:cubicBezTo>
                    <a:pt x="2108" y="1358"/>
                    <a:pt x="2763" y="1929"/>
                    <a:pt x="3418" y="2477"/>
                  </a:cubicBezTo>
                  <a:cubicBezTo>
                    <a:pt x="3930" y="2906"/>
                    <a:pt x="4442" y="3322"/>
                    <a:pt x="4954" y="3727"/>
                  </a:cubicBezTo>
                  <a:cubicBezTo>
                    <a:pt x="4096" y="2429"/>
                    <a:pt x="2668" y="1513"/>
                    <a:pt x="1239" y="751"/>
                  </a:cubicBezTo>
                  <a:cubicBezTo>
                    <a:pt x="810" y="524"/>
                    <a:pt x="370" y="298"/>
                    <a:pt x="1"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28"/>
            <p:cNvSpPr/>
            <p:nvPr/>
          </p:nvSpPr>
          <p:spPr>
            <a:xfrm>
              <a:off x="7672725" y="4571275"/>
              <a:ext cx="70550" cy="157200"/>
            </a:xfrm>
            <a:custGeom>
              <a:avLst/>
              <a:gdLst/>
              <a:ahLst/>
              <a:cxnLst/>
              <a:rect l="l" t="t" r="r" b="b"/>
              <a:pathLst>
                <a:path w="2822" h="6288" extrusionOk="0">
                  <a:moveTo>
                    <a:pt x="0" y="1"/>
                  </a:moveTo>
                  <a:lnTo>
                    <a:pt x="0" y="1"/>
                  </a:lnTo>
                  <a:cubicBezTo>
                    <a:pt x="83" y="143"/>
                    <a:pt x="167" y="263"/>
                    <a:pt x="262" y="358"/>
                  </a:cubicBezTo>
                  <a:cubicBezTo>
                    <a:pt x="976" y="1465"/>
                    <a:pt x="1453" y="2668"/>
                    <a:pt x="1750" y="3858"/>
                  </a:cubicBezTo>
                  <a:cubicBezTo>
                    <a:pt x="1869" y="4394"/>
                    <a:pt x="1965" y="4930"/>
                    <a:pt x="2238" y="5406"/>
                  </a:cubicBezTo>
                  <a:cubicBezTo>
                    <a:pt x="2405" y="5704"/>
                    <a:pt x="2655" y="5978"/>
                    <a:pt x="2822" y="6287"/>
                  </a:cubicBezTo>
                  <a:cubicBezTo>
                    <a:pt x="2369" y="5358"/>
                    <a:pt x="2191" y="4370"/>
                    <a:pt x="1869" y="3394"/>
                  </a:cubicBezTo>
                  <a:cubicBezTo>
                    <a:pt x="1465" y="2203"/>
                    <a:pt x="822" y="1048"/>
                    <a:pt x="0"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28"/>
            <p:cNvSpPr/>
            <p:nvPr/>
          </p:nvSpPr>
          <p:spPr>
            <a:xfrm>
              <a:off x="6868450" y="2939825"/>
              <a:ext cx="274175" cy="772150"/>
            </a:xfrm>
            <a:custGeom>
              <a:avLst/>
              <a:gdLst/>
              <a:ahLst/>
              <a:cxnLst/>
              <a:rect l="l" t="t" r="r" b="b"/>
              <a:pathLst>
                <a:path w="10967" h="30886" extrusionOk="0">
                  <a:moveTo>
                    <a:pt x="5942" y="1"/>
                  </a:moveTo>
                  <a:lnTo>
                    <a:pt x="5942" y="1"/>
                  </a:lnTo>
                  <a:cubicBezTo>
                    <a:pt x="6454" y="2775"/>
                    <a:pt x="5608" y="5632"/>
                    <a:pt x="4430" y="8192"/>
                  </a:cubicBezTo>
                  <a:cubicBezTo>
                    <a:pt x="4382" y="8275"/>
                    <a:pt x="4346" y="8383"/>
                    <a:pt x="4299" y="8466"/>
                  </a:cubicBezTo>
                  <a:cubicBezTo>
                    <a:pt x="4941" y="9692"/>
                    <a:pt x="5573" y="10883"/>
                    <a:pt x="5775" y="12240"/>
                  </a:cubicBezTo>
                  <a:cubicBezTo>
                    <a:pt x="4811" y="11788"/>
                    <a:pt x="4108" y="10966"/>
                    <a:pt x="3525" y="10061"/>
                  </a:cubicBezTo>
                  <a:cubicBezTo>
                    <a:pt x="2560" y="11966"/>
                    <a:pt x="1548" y="13848"/>
                    <a:pt x="881" y="15872"/>
                  </a:cubicBezTo>
                  <a:cubicBezTo>
                    <a:pt x="596" y="16729"/>
                    <a:pt x="369" y="17622"/>
                    <a:pt x="239" y="18527"/>
                  </a:cubicBezTo>
                  <a:cubicBezTo>
                    <a:pt x="798" y="19884"/>
                    <a:pt x="1405" y="21206"/>
                    <a:pt x="2084" y="22503"/>
                  </a:cubicBezTo>
                  <a:cubicBezTo>
                    <a:pt x="1310" y="22432"/>
                    <a:pt x="620" y="22015"/>
                    <a:pt x="0" y="21539"/>
                  </a:cubicBezTo>
                  <a:lnTo>
                    <a:pt x="0" y="21539"/>
                  </a:lnTo>
                  <a:cubicBezTo>
                    <a:pt x="12" y="24801"/>
                    <a:pt x="905" y="28052"/>
                    <a:pt x="2596" y="30838"/>
                  </a:cubicBezTo>
                  <a:cubicBezTo>
                    <a:pt x="2765" y="30871"/>
                    <a:pt x="2936" y="30886"/>
                    <a:pt x="3106" y="30886"/>
                  </a:cubicBezTo>
                  <a:cubicBezTo>
                    <a:pt x="5022" y="30886"/>
                    <a:pt x="6930" y="28968"/>
                    <a:pt x="6930" y="28968"/>
                  </a:cubicBezTo>
                  <a:cubicBezTo>
                    <a:pt x="8835" y="27028"/>
                    <a:pt x="9728" y="25111"/>
                    <a:pt x="10275" y="22658"/>
                  </a:cubicBezTo>
                  <a:lnTo>
                    <a:pt x="10275" y="22658"/>
                  </a:lnTo>
                  <a:cubicBezTo>
                    <a:pt x="9835" y="22968"/>
                    <a:pt x="9359" y="23265"/>
                    <a:pt x="8882" y="23527"/>
                  </a:cubicBezTo>
                  <a:cubicBezTo>
                    <a:pt x="8728" y="23396"/>
                    <a:pt x="8692" y="23170"/>
                    <a:pt x="8728" y="22980"/>
                  </a:cubicBezTo>
                  <a:cubicBezTo>
                    <a:pt x="8775" y="22789"/>
                    <a:pt x="8882" y="22610"/>
                    <a:pt x="9002" y="22444"/>
                  </a:cubicBezTo>
                  <a:cubicBezTo>
                    <a:pt x="9240" y="22099"/>
                    <a:pt x="9525" y="21789"/>
                    <a:pt x="9823" y="21491"/>
                  </a:cubicBezTo>
                  <a:cubicBezTo>
                    <a:pt x="10073" y="21253"/>
                    <a:pt x="10359" y="21027"/>
                    <a:pt x="10609" y="20777"/>
                  </a:cubicBezTo>
                  <a:cubicBezTo>
                    <a:pt x="10966" y="18205"/>
                    <a:pt x="10704" y="15574"/>
                    <a:pt x="10228" y="13014"/>
                  </a:cubicBezTo>
                  <a:cubicBezTo>
                    <a:pt x="9847" y="13490"/>
                    <a:pt x="9466" y="13978"/>
                    <a:pt x="9097" y="14455"/>
                  </a:cubicBezTo>
                  <a:cubicBezTo>
                    <a:pt x="9002" y="13050"/>
                    <a:pt x="9192" y="11645"/>
                    <a:pt x="9644" y="10311"/>
                  </a:cubicBezTo>
                  <a:cubicBezTo>
                    <a:pt x="8763" y="6763"/>
                    <a:pt x="7525" y="3287"/>
                    <a:pt x="594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28"/>
            <p:cNvSpPr/>
            <p:nvPr/>
          </p:nvSpPr>
          <p:spPr>
            <a:xfrm>
              <a:off x="6950600" y="3130325"/>
              <a:ext cx="99450" cy="555150"/>
            </a:xfrm>
            <a:custGeom>
              <a:avLst/>
              <a:gdLst/>
              <a:ahLst/>
              <a:cxnLst/>
              <a:rect l="l" t="t" r="r" b="b"/>
              <a:pathLst>
                <a:path w="3978" h="22206" extrusionOk="0">
                  <a:moveTo>
                    <a:pt x="3739" y="1"/>
                  </a:moveTo>
                  <a:cubicBezTo>
                    <a:pt x="3572" y="1894"/>
                    <a:pt x="3430" y="3763"/>
                    <a:pt x="3215" y="5620"/>
                  </a:cubicBezTo>
                  <a:cubicBezTo>
                    <a:pt x="3013" y="7490"/>
                    <a:pt x="2739" y="9347"/>
                    <a:pt x="2429" y="11192"/>
                  </a:cubicBezTo>
                  <a:cubicBezTo>
                    <a:pt x="2120" y="13038"/>
                    <a:pt x="1739" y="14883"/>
                    <a:pt x="1346" y="16717"/>
                  </a:cubicBezTo>
                  <a:cubicBezTo>
                    <a:pt x="929" y="18550"/>
                    <a:pt x="477" y="20372"/>
                    <a:pt x="1" y="22206"/>
                  </a:cubicBezTo>
                  <a:cubicBezTo>
                    <a:pt x="822" y="20491"/>
                    <a:pt x="1465" y="18693"/>
                    <a:pt x="2013" y="16884"/>
                  </a:cubicBezTo>
                  <a:cubicBezTo>
                    <a:pt x="2548" y="15062"/>
                    <a:pt x="2965" y="13216"/>
                    <a:pt x="3287" y="11347"/>
                  </a:cubicBezTo>
                  <a:cubicBezTo>
                    <a:pt x="3584" y="9466"/>
                    <a:pt x="3811" y="7573"/>
                    <a:pt x="3906" y="5692"/>
                  </a:cubicBezTo>
                  <a:cubicBezTo>
                    <a:pt x="3977" y="3787"/>
                    <a:pt x="3941" y="1894"/>
                    <a:pt x="3739"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28"/>
            <p:cNvSpPr/>
            <p:nvPr/>
          </p:nvSpPr>
          <p:spPr>
            <a:xfrm>
              <a:off x="6945850" y="3392550"/>
              <a:ext cx="37825" cy="78025"/>
            </a:xfrm>
            <a:custGeom>
              <a:avLst/>
              <a:gdLst/>
              <a:ahLst/>
              <a:cxnLst/>
              <a:rect l="l" t="t" r="r" b="b"/>
              <a:pathLst>
                <a:path w="1513" h="3121" extrusionOk="0">
                  <a:moveTo>
                    <a:pt x="24" y="1"/>
                  </a:moveTo>
                  <a:cubicBezTo>
                    <a:pt x="0" y="346"/>
                    <a:pt x="60" y="632"/>
                    <a:pt x="119" y="906"/>
                  </a:cubicBezTo>
                  <a:cubicBezTo>
                    <a:pt x="191" y="1192"/>
                    <a:pt x="274" y="1465"/>
                    <a:pt x="393" y="1715"/>
                  </a:cubicBezTo>
                  <a:cubicBezTo>
                    <a:pt x="524" y="1965"/>
                    <a:pt x="655" y="2204"/>
                    <a:pt x="822" y="2442"/>
                  </a:cubicBezTo>
                  <a:cubicBezTo>
                    <a:pt x="988" y="2680"/>
                    <a:pt x="1167" y="2906"/>
                    <a:pt x="1441" y="3120"/>
                  </a:cubicBezTo>
                  <a:cubicBezTo>
                    <a:pt x="1512" y="2775"/>
                    <a:pt x="1488" y="2477"/>
                    <a:pt x="1441" y="2180"/>
                  </a:cubicBezTo>
                  <a:cubicBezTo>
                    <a:pt x="1393" y="1894"/>
                    <a:pt x="1310" y="1608"/>
                    <a:pt x="1191" y="1346"/>
                  </a:cubicBezTo>
                  <a:cubicBezTo>
                    <a:pt x="1072" y="1073"/>
                    <a:pt x="917" y="822"/>
                    <a:pt x="726" y="596"/>
                  </a:cubicBezTo>
                  <a:cubicBezTo>
                    <a:pt x="548" y="382"/>
                    <a:pt x="321" y="168"/>
                    <a:pt x="24"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28"/>
            <p:cNvSpPr/>
            <p:nvPr/>
          </p:nvSpPr>
          <p:spPr>
            <a:xfrm>
              <a:off x="6914000" y="3555375"/>
              <a:ext cx="38125" cy="77725"/>
            </a:xfrm>
            <a:custGeom>
              <a:avLst/>
              <a:gdLst/>
              <a:ahLst/>
              <a:cxnLst/>
              <a:rect l="l" t="t" r="r" b="b"/>
              <a:pathLst>
                <a:path w="1525" h="3109" extrusionOk="0">
                  <a:moveTo>
                    <a:pt x="36" y="1"/>
                  </a:moveTo>
                  <a:cubicBezTo>
                    <a:pt x="0" y="334"/>
                    <a:pt x="60" y="620"/>
                    <a:pt x="119" y="906"/>
                  </a:cubicBezTo>
                  <a:cubicBezTo>
                    <a:pt x="202" y="1191"/>
                    <a:pt x="286" y="1453"/>
                    <a:pt x="405" y="1703"/>
                  </a:cubicBezTo>
                  <a:cubicBezTo>
                    <a:pt x="524" y="1965"/>
                    <a:pt x="667" y="2203"/>
                    <a:pt x="822" y="2441"/>
                  </a:cubicBezTo>
                  <a:cubicBezTo>
                    <a:pt x="1000" y="2680"/>
                    <a:pt x="1179" y="2894"/>
                    <a:pt x="1453" y="3108"/>
                  </a:cubicBezTo>
                  <a:cubicBezTo>
                    <a:pt x="1524" y="2775"/>
                    <a:pt x="1512" y="2465"/>
                    <a:pt x="1453" y="2168"/>
                  </a:cubicBezTo>
                  <a:cubicBezTo>
                    <a:pt x="1405" y="1882"/>
                    <a:pt x="1310" y="1608"/>
                    <a:pt x="1191" y="1334"/>
                  </a:cubicBezTo>
                  <a:cubicBezTo>
                    <a:pt x="1072" y="1072"/>
                    <a:pt x="929" y="810"/>
                    <a:pt x="738" y="596"/>
                  </a:cubicBezTo>
                  <a:cubicBezTo>
                    <a:pt x="560" y="370"/>
                    <a:pt x="333" y="155"/>
                    <a:pt x="3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28"/>
            <p:cNvSpPr/>
            <p:nvPr/>
          </p:nvSpPr>
          <p:spPr>
            <a:xfrm>
              <a:off x="7056575" y="3391975"/>
              <a:ext cx="43175" cy="77100"/>
            </a:xfrm>
            <a:custGeom>
              <a:avLst/>
              <a:gdLst/>
              <a:ahLst/>
              <a:cxnLst/>
              <a:rect l="l" t="t" r="r" b="b"/>
              <a:pathLst>
                <a:path w="1727" h="3084" extrusionOk="0">
                  <a:moveTo>
                    <a:pt x="1715" y="0"/>
                  </a:moveTo>
                  <a:lnTo>
                    <a:pt x="1715" y="0"/>
                  </a:lnTo>
                  <a:cubicBezTo>
                    <a:pt x="1405" y="167"/>
                    <a:pt x="1191" y="369"/>
                    <a:pt x="988" y="595"/>
                  </a:cubicBezTo>
                  <a:cubicBezTo>
                    <a:pt x="798" y="822"/>
                    <a:pt x="619" y="1072"/>
                    <a:pt x="476" y="1322"/>
                  </a:cubicBezTo>
                  <a:cubicBezTo>
                    <a:pt x="334" y="1572"/>
                    <a:pt x="226" y="1858"/>
                    <a:pt x="143" y="2143"/>
                  </a:cubicBezTo>
                  <a:cubicBezTo>
                    <a:pt x="60" y="2441"/>
                    <a:pt x="0" y="2739"/>
                    <a:pt x="24" y="3084"/>
                  </a:cubicBezTo>
                  <a:cubicBezTo>
                    <a:pt x="322" y="2905"/>
                    <a:pt x="536" y="2691"/>
                    <a:pt x="750" y="2453"/>
                  </a:cubicBezTo>
                  <a:cubicBezTo>
                    <a:pt x="941" y="2227"/>
                    <a:pt x="1119" y="1988"/>
                    <a:pt x="1250" y="1738"/>
                  </a:cubicBezTo>
                  <a:cubicBezTo>
                    <a:pt x="1405" y="1488"/>
                    <a:pt x="1512" y="1215"/>
                    <a:pt x="1596" y="941"/>
                  </a:cubicBezTo>
                  <a:cubicBezTo>
                    <a:pt x="1667" y="643"/>
                    <a:pt x="1727" y="345"/>
                    <a:pt x="1715"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28"/>
            <p:cNvSpPr/>
            <p:nvPr/>
          </p:nvSpPr>
          <p:spPr>
            <a:xfrm>
              <a:off x="6999125" y="3588125"/>
              <a:ext cx="70550" cy="51525"/>
            </a:xfrm>
            <a:custGeom>
              <a:avLst/>
              <a:gdLst/>
              <a:ahLst/>
              <a:cxnLst/>
              <a:rect l="l" t="t" r="r" b="b"/>
              <a:pathLst>
                <a:path w="2822" h="2061" extrusionOk="0">
                  <a:moveTo>
                    <a:pt x="2822" y="0"/>
                  </a:moveTo>
                  <a:lnTo>
                    <a:pt x="2822" y="0"/>
                  </a:lnTo>
                  <a:cubicBezTo>
                    <a:pt x="2477" y="24"/>
                    <a:pt x="2203" y="119"/>
                    <a:pt x="1917" y="238"/>
                  </a:cubicBezTo>
                  <a:cubicBezTo>
                    <a:pt x="1643" y="358"/>
                    <a:pt x="1393" y="500"/>
                    <a:pt x="1155" y="679"/>
                  </a:cubicBezTo>
                  <a:cubicBezTo>
                    <a:pt x="917" y="858"/>
                    <a:pt x="691" y="1048"/>
                    <a:pt x="500" y="1274"/>
                  </a:cubicBezTo>
                  <a:cubicBezTo>
                    <a:pt x="310" y="1501"/>
                    <a:pt x="131" y="1751"/>
                    <a:pt x="0" y="2060"/>
                  </a:cubicBezTo>
                  <a:cubicBezTo>
                    <a:pt x="346" y="2036"/>
                    <a:pt x="631" y="1941"/>
                    <a:pt x="905" y="1810"/>
                  </a:cubicBezTo>
                  <a:cubicBezTo>
                    <a:pt x="1167" y="1691"/>
                    <a:pt x="1429" y="1548"/>
                    <a:pt x="1667" y="1381"/>
                  </a:cubicBezTo>
                  <a:cubicBezTo>
                    <a:pt x="1905" y="1203"/>
                    <a:pt x="2120" y="1012"/>
                    <a:pt x="2322" y="786"/>
                  </a:cubicBezTo>
                  <a:cubicBezTo>
                    <a:pt x="2512" y="560"/>
                    <a:pt x="2691" y="322"/>
                    <a:pt x="282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28"/>
            <p:cNvSpPr/>
            <p:nvPr/>
          </p:nvSpPr>
          <p:spPr>
            <a:xfrm>
              <a:off x="6899700" y="3230050"/>
              <a:ext cx="51225" cy="108950"/>
            </a:xfrm>
            <a:custGeom>
              <a:avLst/>
              <a:gdLst/>
              <a:ahLst/>
              <a:cxnLst/>
              <a:rect l="l" t="t" r="r" b="b"/>
              <a:pathLst>
                <a:path w="2049" h="4358" extrusionOk="0">
                  <a:moveTo>
                    <a:pt x="2048" y="0"/>
                  </a:moveTo>
                  <a:lnTo>
                    <a:pt x="1810" y="512"/>
                  </a:lnTo>
                  <a:cubicBezTo>
                    <a:pt x="1810" y="512"/>
                    <a:pt x="905" y="2310"/>
                    <a:pt x="286" y="3560"/>
                  </a:cubicBezTo>
                  <a:cubicBezTo>
                    <a:pt x="143" y="3810"/>
                    <a:pt x="12" y="4084"/>
                    <a:pt x="1" y="4358"/>
                  </a:cubicBezTo>
                  <a:cubicBezTo>
                    <a:pt x="1096" y="3155"/>
                    <a:pt x="1834" y="1619"/>
                    <a:pt x="2048"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28"/>
            <p:cNvSpPr/>
            <p:nvPr/>
          </p:nvSpPr>
          <p:spPr>
            <a:xfrm>
              <a:off x="6569900" y="3174375"/>
              <a:ext cx="498300" cy="776175"/>
            </a:xfrm>
            <a:custGeom>
              <a:avLst/>
              <a:gdLst/>
              <a:ahLst/>
              <a:cxnLst/>
              <a:rect l="l" t="t" r="r" b="b"/>
              <a:pathLst>
                <a:path w="19932" h="31047" extrusionOk="0">
                  <a:moveTo>
                    <a:pt x="917" y="1"/>
                  </a:moveTo>
                  <a:lnTo>
                    <a:pt x="917" y="1"/>
                  </a:lnTo>
                  <a:cubicBezTo>
                    <a:pt x="1298" y="1810"/>
                    <a:pt x="1179" y="3656"/>
                    <a:pt x="953" y="5501"/>
                  </a:cubicBezTo>
                  <a:cubicBezTo>
                    <a:pt x="1334" y="5835"/>
                    <a:pt x="1667" y="6204"/>
                    <a:pt x="1941" y="6609"/>
                  </a:cubicBezTo>
                  <a:cubicBezTo>
                    <a:pt x="2775" y="7871"/>
                    <a:pt x="3179" y="9371"/>
                    <a:pt x="3548" y="10847"/>
                  </a:cubicBezTo>
                  <a:cubicBezTo>
                    <a:pt x="3572" y="10966"/>
                    <a:pt x="3608" y="11097"/>
                    <a:pt x="3572" y="11216"/>
                  </a:cubicBezTo>
                  <a:cubicBezTo>
                    <a:pt x="3524" y="11477"/>
                    <a:pt x="3282" y="11576"/>
                    <a:pt x="3005" y="11576"/>
                  </a:cubicBezTo>
                  <a:cubicBezTo>
                    <a:pt x="2803" y="11576"/>
                    <a:pt x="2582" y="11523"/>
                    <a:pt x="2405" y="11443"/>
                  </a:cubicBezTo>
                  <a:cubicBezTo>
                    <a:pt x="1655" y="11097"/>
                    <a:pt x="989" y="10657"/>
                    <a:pt x="358" y="10133"/>
                  </a:cubicBezTo>
                  <a:cubicBezTo>
                    <a:pt x="84" y="12800"/>
                    <a:pt x="0" y="15491"/>
                    <a:pt x="108" y="18170"/>
                  </a:cubicBezTo>
                  <a:cubicBezTo>
                    <a:pt x="2108" y="19777"/>
                    <a:pt x="3965" y="21622"/>
                    <a:pt x="4465" y="24075"/>
                  </a:cubicBezTo>
                  <a:cubicBezTo>
                    <a:pt x="3953" y="24027"/>
                    <a:pt x="3477" y="23718"/>
                    <a:pt x="3037" y="23408"/>
                  </a:cubicBezTo>
                  <a:cubicBezTo>
                    <a:pt x="2144" y="22777"/>
                    <a:pt x="1274" y="22158"/>
                    <a:pt x="393" y="21515"/>
                  </a:cubicBezTo>
                  <a:lnTo>
                    <a:pt x="393" y="21515"/>
                  </a:lnTo>
                  <a:cubicBezTo>
                    <a:pt x="631" y="23170"/>
                    <a:pt x="1072" y="24766"/>
                    <a:pt x="1953" y="26159"/>
                  </a:cubicBezTo>
                  <a:cubicBezTo>
                    <a:pt x="3132" y="28016"/>
                    <a:pt x="4989" y="29361"/>
                    <a:pt x="7001" y="30219"/>
                  </a:cubicBezTo>
                  <a:cubicBezTo>
                    <a:pt x="8748" y="30966"/>
                    <a:pt x="11387" y="31046"/>
                    <a:pt x="12445" y="31046"/>
                  </a:cubicBezTo>
                  <a:cubicBezTo>
                    <a:pt x="12736" y="31046"/>
                    <a:pt x="12907" y="31040"/>
                    <a:pt x="12907" y="31040"/>
                  </a:cubicBezTo>
                  <a:cubicBezTo>
                    <a:pt x="16110" y="28778"/>
                    <a:pt x="18562" y="24670"/>
                    <a:pt x="19515" y="20420"/>
                  </a:cubicBezTo>
                  <a:lnTo>
                    <a:pt x="19515" y="20420"/>
                  </a:lnTo>
                  <a:cubicBezTo>
                    <a:pt x="18431" y="21491"/>
                    <a:pt x="17348" y="22539"/>
                    <a:pt x="16252" y="23611"/>
                  </a:cubicBezTo>
                  <a:cubicBezTo>
                    <a:pt x="16091" y="23781"/>
                    <a:pt x="15854" y="23959"/>
                    <a:pt x="15641" y="23959"/>
                  </a:cubicBezTo>
                  <a:cubicBezTo>
                    <a:pt x="15571" y="23959"/>
                    <a:pt x="15504" y="23940"/>
                    <a:pt x="15443" y="23896"/>
                  </a:cubicBezTo>
                  <a:cubicBezTo>
                    <a:pt x="16467" y="20956"/>
                    <a:pt x="17979" y="18181"/>
                    <a:pt x="19931" y="15729"/>
                  </a:cubicBezTo>
                  <a:cubicBezTo>
                    <a:pt x="19812" y="13883"/>
                    <a:pt x="19348" y="12109"/>
                    <a:pt x="18443" y="10609"/>
                  </a:cubicBezTo>
                  <a:cubicBezTo>
                    <a:pt x="17348" y="8752"/>
                    <a:pt x="15871" y="7228"/>
                    <a:pt x="14193" y="5954"/>
                  </a:cubicBezTo>
                  <a:cubicBezTo>
                    <a:pt x="13740" y="7514"/>
                    <a:pt x="13038" y="8990"/>
                    <a:pt x="12323" y="10431"/>
                  </a:cubicBezTo>
                  <a:cubicBezTo>
                    <a:pt x="12288" y="10514"/>
                    <a:pt x="12240" y="10609"/>
                    <a:pt x="12145" y="10621"/>
                  </a:cubicBezTo>
                  <a:cubicBezTo>
                    <a:pt x="12134" y="10624"/>
                    <a:pt x="12123" y="10625"/>
                    <a:pt x="12112" y="10625"/>
                  </a:cubicBezTo>
                  <a:cubicBezTo>
                    <a:pt x="11987" y="10625"/>
                    <a:pt x="11905" y="10443"/>
                    <a:pt x="11883" y="10311"/>
                  </a:cubicBezTo>
                  <a:cubicBezTo>
                    <a:pt x="11692" y="9121"/>
                    <a:pt x="12145" y="7930"/>
                    <a:pt x="12252" y="6740"/>
                  </a:cubicBezTo>
                  <a:cubicBezTo>
                    <a:pt x="12311" y="5978"/>
                    <a:pt x="12228" y="5204"/>
                    <a:pt x="11966" y="4466"/>
                  </a:cubicBezTo>
                  <a:cubicBezTo>
                    <a:pt x="8609" y="2465"/>
                    <a:pt x="4656" y="1156"/>
                    <a:pt x="917" y="1"/>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28"/>
            <p:cNvSpPr/>
            <p:nvPr/>
          </p:nvSpPr>
          <p:spPr>
            <a:xfrm>
              <a:off x="6682400" y="3326175"/>
              <a:ext cx="183400" cy="493550"/>
            </a:xfrm>
            <a:custGeom>
              <a:avLst/>
              <a:gdLst/>
              <a:ahLst/>
              <a:cxnLst/>
              <a:rect l="l" t="t" r="r" b="b"/>
              <a:pathLst>
                <a:path w="7336" h="19742" extrusionOk="0">
                  <a:moveTo>
                    <a:pt x="1" y="1"/>
                  </a:moveTo>
                  <a:lnTo>
                    <a:pt x="1" y="1"/>
                  </a:lnTo>
                  <a:cubicBezTo>
                    <a:pt x="906" y="1549"/>
                    <a:pt x="1751" y="3096"/>
                    <a:pt x="2525" y="4668"/>
                  </a:cubicBezTo>
                  <a:cubicBezTo>
                    <a:pt x="3287" y="6264"/>
                    <a:pt x="4001" y="7871"/>
                    <a:pt x="4597" y="9526"/>
                  </a:cubicBezTo>
                  <a:cubicBezTo>
                    <a:pt x="5204" y="11169"/>
                    <a:pt x="5728" y="12860"/>
                    <a:pt x="6168" y="14550"/>
                  </a:cubicBezTo>
                  <a:cubicBezTo>
                    <a:pt x="6621" y="16265"/>
                    <a:pt x="6966" y="17991"/>
                    <a:pt x="7288" y="19741"/>
                  </a:cubicBezTo>
                  <a:cubicBezTo>
                    <a:pt x="7335" y="17955"/>
                    <a:pt x="7169" y="16170"/>
                    <a:pt x="6847" y="14384"/>
                  </a:cubicBezTo>
                  <a:cubicBezTo>
                    <a:pt x="6514" y="12633"/>
                    <a:pt x="6026" y="10895"/>
                    <a:pt x="5418" y="9204"/>
                  </a:cubicBezTo>
                  <a:cubicBezTo>
                    <a:pt x="4787" y="7526"/>
                    <a:pt x="4025" y="5894"/>
                    <a:pt x="3120" y="4347"/>
                  </a:cubicBezTo>
                  <a:cubicBezTo>
                    <a:pt x="2227" y="2799"/>
                    <a:pt x="1192" y="1322"/>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28"/>
            <p:cNvSpPr/>
            <p:nvPr/>
          </p:nvSpPr>
          <p:spPr>
            <a:xfrm>
              <a:off x="6899400" y="3487225"/>
              <a:ext cx="70275" cy="200050"/>
            </a:xfrm>
            <a:custGeom>
              <a:avLst/>
              <a:gdLst/>
              <a:ahLst/>
              <a:cxnLst/>
              <a:rect l="l" t="t" r="r" b="b"/>
              <a:pathLst>
                <a:path w="2811" h="8002" extrusionOk="0">
                  <a:moveTo>
                    <a:pt x="2644" y="0"/>
                  </a:moveTo>
                  <a:cubicBezTo>
                    <a:pt x="2430" y="691"/>
                    <a:pt x="2275" y="1381"/>
                    <a:pt x="2072" y="2048"/>
                  </a:cubicBezTo>
                  <a:cubicBezTo>
                    <a:pt x="1882" y="2715"/>
                    <a:pt x="1691" y="3393"/>
                    <a:pt x="1465" y="4048"/>
                  </a:cubicBezTo>
                  <a:cubicBezTo>
                    <a:pt x="1263" y="4703"/>
                    <a:pt x="1025" y="5358"/>
                    <a:pt x="763" y="6013"/>
                  </a:cubicBezTo>
                  <a:cubicBezTo>
                    <a:pt x="513" y="6668"/>
                    <a:pt x="251" y="7322"/>
                    <a:pt x="1" y="8001"/>
                  </a:cubicBezTo>
                  <a:cubicBezTo>
                    <a:pt x="548" y="7525"/>
                    <a:pt x="989" y="6953"/>
                    <a:pt x="1382" y="6322"/>
                  </a:cubicBezTo>
                  <a:cubicBezTo>
                    <a:pt x="1763" y="5703"/>
                    <a:pt x="2072" y="5025"/>
                    <a:pt x="2299" y="4334"/>
                  </a:cubicBezTo>
                  <a:cubicBezTo>
                    <a:pt x="2525" y="3632"/>
                    <a:pt x="2668" y="2917"/>
                    <a:pt x="2751" y="2179"/>
                  </a:cubicBezTo>
                  <a:cubicBezTo>
                    <a:pt x="2811" y="1453"/>
                    <a:pt x="2787" y="714"/>
                    <a:pt x="2644"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28"/>
            <p:cNvSpPr/>
            <p:nvPr/>
          </p:nvSpPr>
          <p:spPr>
            <a:xfrm>
              <a:off x="6613950" y="3544075"/>
              <a:ext cx="157775" cy="164925"/>
            </a:xfrm>
            <a:custGeom>
              <a:avLst/>
              <a:gdLst/>
              <a:ahLst/>
              <a:cxnLst/>
              <a:rect l="l" t="t" r="r" b="b"/>
              <a:pathLst>
                <a:path w="6311" h="6597" extrusionOk="0">
                  <a:moveTo>
                    <a:pt x="1" y="0"/>
                  </a:moveTo>
                  <a:cubicBezTo>
                    <a:pt x="560" y="548"/>
                    <a:pt x="1120" y="1072"/>
                    <a:pt x="1667" y="1596"/>
                  </a:cubicBezTo>
                  <a:cubicBezTo>
                    <a:pt x="2215" y="2120"/>
                    <a:pt x="2739" y="2655"/>
                    <a:pt x="3251" y="3191"/>
                  </a:cubicBezTo>
                  <a:cubicBezTo>
                    <a:pt x="3775" y="3739"/>
                    <a:pt x="4287" y="4286"/>
                    <a:pt x="4787" y="4858"/>
                  </a:cubicBezTo>
                  <a:cubicBezTo>
                    <a:pt x="5299" y="5418"/>
                    <a:pt x="5775" y="6013"/>
                    <a:pt x="6311" y="6596"/>
                  </a:cubicBezTo>
                  <a:cubicBezTo>
                    <a:pt x="6085" y="5834"/>
                    <a:pt x="5739" y="5120"/>
                    <a:pt x="5335" y="4465"/>
                  </a:cubicBezTo>
                  <a:cubicBezTo>
                    <a:pt x="4930" y="3798"/>
                    <a:pt x="4442" y="3167"/>
                    <a:pt x="3894" y="2608"/>
                  </a:cubicBezTo>
                  <a:cubicBezTo>
                    <a:pt x="3346" y="2024"/>
                    <a:pt x="2751" y="1524"/>
                    <a:pt x="2096" y="1072"/>
                  </a:cubicBezTo>
                  <a:cubicBezTo>
                    <a:pt x="1441" y="631"/>
                    <a:pt x="739" y="250"/>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28"/>
            <p:cNvSpPr/>
            <p:nvPr/>
          </p:nvSpPr>
          <p:spPr>
            <a:xfrm>
              <a:off x="6684500" y="3834875"/>
              <a:ext cx="157775" cy="63125"/>
            </a:xfrm>
            <a:custGeom>
              <a:avLst/>
              <a:gdLst/>
              <a:ahLst/>
              <a:cxnLst/>
              <a:rect l="l" t="t" r="r" b="b"/>
              <a:pathLst>
                <a:path w="6311" h="2525" extrusionOk="0">
                  <a:moveTo>
                    <a:pt x="60" y="1"/>
                  </a:moveTo>
                  <a:lnTo>
                    <a:pt x="0" y="143"/>
                  </a:lnTo>
                  <a:cubicBezTo>
                    <a:pt x="465" y="489"/>
                    <a:pt x="953" y="763"/>
                    <a:pt x="1465" y="1025"/>
                  </a:cubicBezTo>
                  <a:cubicBezTo>
                    <a:pt x="1965" y="1275"/>
                    <a:pt x="2489" y="1513"/>
                    <a:pt x="3013" y="1703"/>
                  </a:cubicBezTo>
                  <a:cubicBezTo>
                    <a:pt x="3525" y="1917"/>
                    <a:pt x="4072" y="2072"/>
                    <a:pt x="4620" y="2227"/>
                  </a:cubicBezTo>
                  <a:cubicBezTo>
                    <a:pt x="5168" y="2358"/>
                    <a:pt x="5727" y="2477"/>
                    <a:pt x="6311" y="2525"/>
                  </a:cubicBezTo>
                  <a:cubicBezTo>
                    <a:pt x="5858" y="2168"/>
                    <a:pt x="5382" y="1870"/>
                    <a:pt x="4858" y="1608"/>
                  </a:cubicBezTo>
                  <a:cubicBezTo>
                    <a:pt x="4346" y="1346"/>
                    <a:pt x="3846" y="1108"/>
                    <a:pt x="3322" y="894"/>
                  </a:cubicBezTo>
                  <a:cubicBezTo>
                    <a:pt x="2798" y="679"/>
                    <a:pt x="2263" y="513"/>
                    <a:pt x="1727" y="346"/>
                  </a:cubicBezTo>
                  <a:cubicBezTo>
                    <a:pt x="1191" y="203"/>
                    <a:pt x="643" y="84"/>
                    <a:pt x="60"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28"/>
            <p:cNvSpPr/>
            <p:nvPr/>
          </p:nvSpPr>
          <p:spPr>
            <a:xfrm>
              <a:off x="6895225" y="3718500"/>
              <a:ext cx="43500" cy="158375"/>
            </a:xfrm>
            <a:custGeom>
              <a:avLst/>
              <a:gdLst/>
              <a:ahLst/>
              <a:cxnLst/>
              <a:rect l="l" t="t" r="r" b="b"/>
              <a:pathLst>
                <a:path w="1740" h="6335" extrusionOk="0">
                  <a:moveTo>
                    <a:pt x="1739" y="0"/>
                  </a:moveTo>
                  <a:cubicBezTo>
                    <a:pt x="1311" y="405"/>
                    <a:pt x="1084" y="953"/>
                    <a:pt x="882" y="1465"/>
                  </a:cubicBezTo>
                  <a:cubicBezTo>
                    <a:pt x="668" y="1989"/>
                    <a:pt x="501" y="2501"/>
                    <a:pt x="382" y="3036"/>
                  </a:cubicBezTo>
                  <a:cubicBezTo>
                    <a:pt x="251" y="3572"/>
                    <a:pt x="168" y="4108"/>
                    <a:pt x="108" y="4668"/>
                  </a:cubicBezTo>
                  <a:cubicBezTo>
                    <a:pt x="49" y="5215"/>
                    <a:pt x="25" y="5763"/>
                    <a:pt x="1" y="6334"/>
                  </a:cubicBezTo>
                  <a:cubicBezTo>
                    <a:pt x="370" y="5882"/>
                    <a:pt x="584" y="5346"/>
                    <a:pt x="763" y="4822"/>
                  </a:cubicBezTo>
                  <a:cubicBezTo>
                    <a:pt x="953" y="4310"/>
                    <a:pt x="1120" y="3786"/>
                    <a:pt x="1239" y="3251"/>
                  </a:cubicBezTo>
                  <a:cubicBezTo>
                    <a:pt x="1370" y="2715"/>
                    <a:pt x="1454" y="2179"/>
                    <a:pt x="1537" y="1643"/>
                  </a:cubicBezTo>
                  <a:cubicBezTo>
                    <a:pt x="1620" y="1096"/>
                    <a:pt x="1632" y="560"/>
                    <a:pt x="1739"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28"/>
            <p:cNvSpPr/>
            <p:nvPr/>
          </p:nvSpPr>
          <p:spPr>
            <a:xfrm>
              <a:off x="6784800" y="3299400"/>
              <a:ext cx="38125" cy="184575"/>
            </a:xfrm>
            <a:custGeom>
              <a:avLst/>
              <a:gdLst/>
              <a:ahLst/>
              <a:cxnLst/>
              <a:rect l="l" t="t" r="r" b="b"/>
              <a:pathLst>
                <a:path w="1525" h="7383" extrusionOk="0">
                  <a:moveTo>
                    <a:pt x="1" y="0"/>
                  </a:moveTo>
                  <a:cubicBezTo>
                    <a:pt x="215" y="608"/>
                    <a:pt x="310" y="1203"/>
                    <a:pt x="394" y="1810"/>
                  </a:cubicBezTo>
                  <a:cubicBezTo>
                    <a:pt x="477" y="2417"/>
                    <a:pt x="537" y="3036"/>
                    <a:pt x="596" y="3644"/>
                  </a:cubicBezTo>
                  <a:lnTo>
                    <a:pt x="775" y="5489"/>
                  </a:lnTo>
                  <a:lnTo>
                    <a:pt x="858" y="6430"/>
                  </a:lnTo>
                  <a:cubicBezTo>
                    <a:pt x="894" y="6739"/>
                    <a:pt x="918" y="7049"/>
                    <a:pt x="906" y="7382"/>
                  </a:cubicBezTo>
                  <a:cubicBezTo>
                    <a:pt x="1108" y="7108"/>
                    <a:pt x="1179" y="6787"/>
                    <a:pt x="1287" y="6465"/>
                  </a:cubicBezTo>
                  <a:cubicBezTo>
                    <a:pt x="1370" y="6144"/>
                    <a:pt x="1429" y="5834"/>
                    <a:pt x="1453" y="5501"/>
                  </a:cubicBezTo>
                  <a:cubicBezTo>
                    <a:pt x="1525" y="4858"/>
                    <a:pt x="1525" y="4203"/>
                    <a:pt x="1465" y="3572"/>
                  </a:cubicBezTo>
                  <a:cubicBezTo>
                    <a:pt x="1406" y="2917"/>
                    <a:pt x="1275" y="2274"/>
                    <a:pt x="1072" y="1643"/>
                  </a:cubicBezTo>
                  <a:cubicBezTo>
                    <a:pt x="846" y="1036"/>
                    <a:pt x="537" y="393"/>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28"/>
            <p:cNvSpPr/>
            <p:nvPr/>
          </p:nvSpPr>
          <p:spPr>
            <a:xfrm>
              <a:off x="5982025" y="3987575"/>
              <a:ext cx="608425" cy="393050"/>
            </a:xfrm>
            <a:custGeom>
              <a:avLst/>
              <a:gdLst/>
              <a:ahLst/>
              <a:cxnLst/>
              <a:rect l="l" t="t" r="r" b="b"/>
              <a:pathLst>
                <a:path w="24337" h="15722" extrusionOk="0">
                  <a:moveTo>
                    <a:pt x="12371" y="0"/>
                  </a:moveTo>
                  <a:cubicBezTo>
                    <a:pt x="10931" y="108"/>
                    <a:pt x="9537" y="477"/>
                    <a:pt x="8371" y="1203"/>
                  </a:cubicBezTo>
                  <a:cubicBezTo>
                    <a:pt x="6906" y="2084"/>
                    <a:pt x="5716" y="3263"/>
                    <a:pt x="4704" y="4596"/>
                  </a:cubicBezTo>
                  <a:cubicBezTo>
                    <a:pt x="5906" y="4930"/>
                    <a:pt x="7061" y="5489"/>
                    <a:pt x="8168" y="6049"/>
                  </a:cubicBezTo>
                  <a:cubicBezTo>
                    <a:pt x="8228" y="6073"/>
                    <a:pt x="8311" y="6108"/>
                    <a:pt x="8323" y="6180"/>
                  </a:cubicBezTo>
                  <a:cubicBezTo>
                    <a:pt x="8335" y="6299"/>
                    <a:pt x="8192" y="6382"/>
                    <a:pt x="8073" y="6406"/>
                  </a:cubicBezTo>
                  <a:cubicBezTo>
                    <a:pt x="7910" y="6433"/>
                    <a:pt x="7749" y="6445"/>
                    <a:pt x="7587" y="6445"/>
                  </a:cubicBezTo>
                  <a:cubicBezTo>
                    <a:pt x="6826" y="6445"/>
                    <a:pt x="6075" y="6191"/>
                    <a:pt x="5299" y="6132"/>
                  </a:cubicBezTo>
                  <a:cubicBezTo>
                    <a:pt x="5190" y="6123"/>
                    <a:pt x="5081" y="6119"/>
                    <a:pt x="4972" y="6119"/>
                  </a:cubicBezTo>
                  <a:cubicBezTo>
                    <a:pt x="4487" y="6119"/>
                    <a:pt x="4008" y="6205"/>
                    <a:pt x="3561" y="6370"/>
                  </a:cubicBezTo>
                  <a:cubicBezTo>
                    <a:pt x="1977" y="9049"/>
                    <a:pt x="941" y="12169"/>
                    <a:pt x="1" y="15145"/>
                  </a:cubicBezTo>
                  <a:cubicBezTo>
                    <a:pt x="709" y="14984"/>
                    <a:pt x="1420" y="14922"/>
                    <a:pt x="2135" y="14922"/>
                  </a:cubicBezTo>
                  <a:cubicBezTo>
                    <a:pt x="2849" y="14922"/>
                    <a:pt x="3567" y="14984"/>
                    <a:pt x="4287" y="15074"/>
                  </a:cubicBezTo>
                  <a:cubicBezTo>
                    <a:pt x="4549" y="14776"/>
                    <a:pt x="4846" y="14514"/>
                    <a:pt x="5156" y="14288"/>
                  </a:cubicBezTo>
                  <a:cubicBezTo>
                    <a:pt x="6132" y="13621"/>
                    <a:pt x="7311" y="13300"/>
                    <a:pt x="8454" y="12990"/>
                  </a:cubicBezTo>
                  <a:cubicBezTo>
                    <a:pt x="8530" y="12973"/>
                    <a:pt x="8606" y="12957"/>
                    <a:pt x="8673" y="12957"/>
                  </a:cubicBezTo>
                  <a:cubicBezTo>
                    <a:pt x="8701" y="12957"/>
                    <a:pt x="8727" y="12959"/>
                    <a:pt x="8752" y="12966"/>
                  </a:cubicBezTo>
                  <a:cubicBezTo>
                    <a:pt x="9097" y="13038"/>
                    <a:pt x="9061" y="13562"/>
                    <a:pt x="8918" y="13895"/>
                  </a:cubicBezTo>
                  <a:cubicBezTo>
                    <a:pt x="8645" y="14490"/>
                    <a:pt x="8287" y="15026"/>
                    <a:pt x="7894" y="15526"/>
                  </a:cubicBezTo>
                  <a:cubicBezTo>
                    <a:pt x="9268" y="15653"/>
                    <a:pt x="10662" y="15722"/>
                    <a:pt x="12056" y="15722"/>
                  </a:cubicBezTo>
                  <a:cubicBezTo>
                    <a:pt x="12753" y="15722"/>
                    <a:pt x="13451" y="15705"/>
                    <a:pt x="14145" y="15669"/>
                  </a:cubicBezTo>
                  <a:cubicBezTo>
                    <a:pt x="15407" y="14097"/>
                    <a:pt x="16848" y="12609"/>
                    <a:pt x="18765" y="12192"/>
                  </a:cubicBezTo>
                  <a:lnTo>
                    <a:pt x="18765" y="12192"/>
                  </a:lnTo>
                  <a:cubicBezTo>
                    <a:pt x="18729" y="12621"/>
                    <a:pt x="18467" y="12990"/>
                    <a:pt x="18229" y="13335"/>
                  </a:cubicBezTo>
                  <a:cubicBezTo>
                    <a:pt x="17741" y="14050"/>
                    <a:pt x="17253" y="14752"/>
                    <a:pt x="16741" y="15443"/>
                  </a:cubicBezTo>
                  <a:cubicBezTo>
                    <a:pt x="18039" y="15252"/>
                    <a:pt x="19289" y="14883"/>
                    <a:pt x="20372" y="14181"/>
                  </a:cubicBezTo>
                  <a:cubicBezTo>
                    <a:pt x="21837" y="13240"/>
                    <a:pt x="22896" y="11752"/>
                    <a:pt x="23575" y="10168"/>
                  </a:cubicBezTo>
                  <a:cubicBezTo>
                    <a:pt x="24337" y="8382"/>
                    <a:pt x="24266" y="5477"/>
                    <a:pt x="24266" y="5477"/>
                  </a:cubicBezTo>
                  <a:cubicBezTo>
                    <a:pt x="22515" y="2941"/>
                    <a:pt x="19336" y="1024"/>
                    <a:pt x="16026" y="298"/>
                  </a:cubicBezTo>
                  <a:lnTo>
                    <a:pt x="16026" y="298"/>
                  </a:lnTo>
                  <a:cubicBezTo>
                    <a:pt x="16848" y="1143"/>
                    <a:pt x="17669" y="2013"/>
                    <a:pt x="18491" y="2858"/>
                  </a:cubicBezTo>
                  <a:cubicBezTo>
                    <a:pt x="18646" y="3037"/>
                    <a:pt x="18848" y="3299"/>
                    <a:pt x="18693" y="3513"/>
                  </a:cubicBezTo>
                  <a:cubicBezTo>
                    <a:pt x="16407" y="2727"/>
                    <a:pt x="14264" y="1524"/>
                    <a:pt x="12371" y="0"/>
                  </a:cubicBezTo>
                  <a:close/>
                </a:path>
              </a:pathLst>
            </a:custGeom>
            <a:solidFill>
              <a:srgbClr val="416C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28"/>
            <p:cNvSpPr/>
            <p:nvPr/>
          </p:nvSpPr>
          <p:spPr>
            <a:xfrm>
              <a:off x="6100200" y="4146775"/>
              <a:ext cx="385475" cy="148300"/>
            </a:xfrm>
            <a:custGeom>
              <a:avLst/>
              <a:gdLst/>
              <a:ahLst/>
              <a:cxnLst/>
              <a:rect l="l" t="t" r="r" b="b"/>
              <a:pathLst>
                <a:path w="15419" h="5932" extrusionOk="0">
                  <a:moveTo>
                    <a:pt x="14778" y="1"/>
                  </a:moveTo>
                  <a:cubicBezTo>
                    <a:pt x="13585" y="1"/>
                    <a:pt x="12388" y="137"/>
                    <a:pt x="11216" y="360"/>
                  </a:cubicBezTo>
                  <a:cubicBezTo>
                    <a:pt x="9823" y="610"/>
                    <a:pt x="8466" y="1014"/>
                    <a:pt x="7144" y="1503"/>
                  </a:cubicBezTo>
                  <a:cubicBezTo>
                    <a:pt x="5834" y="2014"/>
                    <a:pt x="4549" y="2622"/>
                    <a:pt x="3346" y="3372"/>
                  </a:cubicBezTo>
                  <a:cubicBezTo>
                    <a:pt x="2143" y="4110"/>
                    <a:pt x="1012" y="4943"/>
                    <a:pt x="0" y="5932"/>
                  </a:cubicBezTo>
                  <a:cubicBezTo>
                    <a:pt x="1215" y="5229"/>
                    <a:pt x="2441" y="4574"/>
                    <a:pt x="3667" y="3967"/>
                  </a:cubicBezTo>
                  <a:cubicBezTo>
                    <a:pt x="4906" y="3348"/>
                    <a:pt x="6168" y="2800"/>
                    <a:pt x="7454" y="2312"/>
                  </a:cubicBezTo>
                  <a:cubicBezTo>
                    <a:pt x="8728" y="1824"/>
                    <a:pt x="10037" y="1407"/>
                    <a:pt x="11371" y="1014"/>
                  </a:cubicBezTo>
                  <a:cubicBezTo>
                    <a:pt x="12692" y="633"/>
                    <a:pt x="14050" y="312"/>
                    <a:pt x="15419" y="14"/>
                  </a:cubicBezTo>
                  <a:cubicBezTo>
                    <a:pt x="15206" y="5"/>
                    <a:pt x="14992" y="1"/>
                    <a:pt x="14778"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28"/>
            <p:cNvSpPr/>
            <p:nvPr/>
          </p:nvSpPr>
          <p:spPr>
            <a:xfrm>
              <a:off x="6227300" y="4064775"/>
              <a:ext cx="155400" cy="56175"/>
            </a:xfrm>
            <a:custGeom>
              <a:avLst/>
              <a:gdLst/>
              <a:ahLst/>
              <a:cxnLst/>
              <a:rect l="l" t="t" r="r" b="b"/>
              <a:pathLst>
                <a:path w="6216" h="2247" extrusionOk="0">
                  <a:moveTo>
                    <a:pt x="1355" y="0"/>
                  </a:moveTo>
                  <a:cubicBezTo>
                    <a:pt x="899" y="0"/>
                    <a:pt x="453" y="43"/>
                    <a:pt x="0" y="175"/>
                  </a:cubicBezTo>
                  <a:cubicBezTo>
                    <a:pt x="548" y="365"/>
                    <a:pt x="1072" y="520"/>
                    <a:pt x="1596" y="675"/>
                  </a:cubicBezTo>
                  <a:cubicBezTo>
                    <a:pt x="2120" y="842"/>
                    <a:pt x="2620" y="1008"/>
                    <a:pt x="3132" y="1175"/>
                  </a:cubicBezTo>
                  <a:cubicBezTo>
                    <a:pt x="3632" y="1330"/>
                    <a:pt x="4132" y="1508"/>
                    <a:pt x="4644" y="1687"/>
                  </a:cubicBezTo>
                  <a:cubicBezTo>
                    <a:pt x="5156" y="1877"/>
                    <a:pt x="5668" y="2080"/>
                    <a:pt x="6215" y="2246"/>
                  </a:cubicBezTo>
                  <a:cubicBezTo>
                    <a:pt x="5882" y="1782"/>
                    <a:pt x="5430" y="1413"/>
                    <a:pt x="4941" y="1080"/>
                  </a:cubicBezTo>
                  <a:cubicBezTo>
                    <a:pt x="4465" y="770"/>
                    <a:pt x="3941" y="520"/>
                    <a:pt x="3394" y="341"/>
                  </a:cubicBezTo>
                  <a:cubicBezTo>
                    <a:pt x="2858" y="163"/>
                    <a:pt x="2274" y="56"/>
                    <a:pt x="1715" y="8"/>
                  </a:cubicBezTo>
                  <a:cubicBezTo>
                    <a:pt x="1594" y="3"/>
                    <a:pt x="1474" y="0"/>
                    <a:pt x="1355"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28"/>
            <p:cNvSpPr/>
            <p:nvPr/>
          </p:nvSpPr>
          <p:spPr>
            <a:xfrm>
              <a:off x="6268975" y="4221525"/>
              <a:ext cx="129500" cy="125950"/>
            </a:xfrm>
            <a:custGeom>
              <a:avLst/>
              <a:gdLst/>
              <a:ahLst/>
              <a:cxnLst/>
              <a:rect l="l" t="t" r="r" b="b"/>
              <a:pathLst>
                <a:path w="5180" h="5038" extrusionOk="0">
                  <a:moveTo>
                    <a:pt x="5179" y="1"/>
                  </a:moveTo>
                  <a:lnTo>
                    <a:pt x="5179" y="1"/>
                  </a:lnTo>
                  <a:cubicBezTo>
                    <a:pt x="4572" y="156"/>
                    <a:pt x="3989" y="417"/>
                    <a:pt x="3465" y="715"/>
                  </a:cubicBezTo>
                  <a:cubicBezTo>
                    <a:pt x="2929" y="1049"/>
                    <a:pt x="2429" y="1430"/>
                    <a:pt x="1977" y="1870"/>
                  </a:cubicBezTo>
                  <a:cubicBezTo>
                    <a:pt x="1536" y="2311"/>
                    <a:pt x="1131" y="2799"/>
                    <a:pt x="786" y="3323"/>
                  </a:cubicBezTo>
                  <a:cubicBezTo>
                    <a:pt x="453" y="3858"/>
                    <a:pt x="167" y="4430"/>
                    <a:pt x="0" y="5037"/>
                  </a:cubicBezTo>
                  <a:cubicBezTo>
                    <a:pt x="465" y="4620"/>
                    <a:pt x="893" y="4192"/>
                    <a:pt x="1310" y="3751"/>
                  </a:cubicBezTo>
                  <a:lnTo>
                    <a:pt x="2572" y="2501"/>
                  </a:lnTo>
                  <a:lnTo>
                    <a:pt x="3858" y="1275"/>
                  </a:lnTo>
                  <a:cubicBezTo>
                    <a:pt x="4298" y="870"/>
                    <a:pt x="4739" y="465"/>
                    <a:pt x="5179"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28"/>
            <p:cNvSpPr/>
            <p:nvPr/>
          </p:nvSpPr>
          <p:spPr>
            <a:xfrm>
              <a:off x="6495475" y="4164375"/>
              <a:ext cx="50625" cy="125350"/>
            </a:xfrm>
            <a:custGeom>
              <a:avLst/>
              <a:gdLst/>
              <a:ahLst/>
              <a:cxnLst/>
              <a:rect l="l" t="t" r="r" b="b"/>
              <a:pathLst>
                <a:path w="2025" h="5014" extrusionOk="0">
                  <a:moveTo>
                    <a:pt x="2025" y="1"/>
                  </a:moveTo>
                  <a:cubicBezTo>
                    <a:pt x="1703" y="358"/>
                    <a:pt x="1465" y="739"/>
                    <a:pt x="1239" y="1132"/>
                  </a:cubicBezTo>
                  <a:cubicBezTo>
                    <a:pt x="1013" y="1513"/>
                    <a:pt x="822" y="1918"/>
                    <a:pt x="656" y="2334"/>
                  </a:cubicBezTo>
                  <a:cubicBezTo>
                    <a:pt x="338" y="3147"/>
                    <a:pt x="90" y="3995"/>
                    <a:pt x="27" y="4924"/>
                  </a:cubicBezTo>
                  <a:lnTo>
                    <a:pt x="27" y="4924"/>
                  </a:lnTo>
                  <a:cubicBezTo>
                    <a:pt x="18" y="4933"/>
                    <a:pt x="9" y="4943"/>
                    <a:pt x="1" y="4954"/>
                  </a:cubicBezTo>
                  <a:lnTo>
                    <a:pt x="144" y="5013"/>
                  </a:lnTo>
                  <a:cubicBezTo>
                    <a:pt x="145" y="5012"/>
                    <a:pt x="146" y="5011"/>
                    <a:pt x="147" y="5009"/>
                  </a:cubicBezTo>
                  <a:lnTo>
                    <a:pt x="147" y="5009"/>
                  </a:lnTo>
                  <a:lnTo>
                    <a:pt x="156" y="5013"/>
                  </a:lnTo>
                  <a:lnTo>
                    <a:pt x="156" y="4998"/>
                  </a:lnTo>
                  <a:lnTo>
                    <a:pt x="156" y="4998"/>
                  </a:lnTo>
                  <a:cubicBezTo>
                    <a:pt x="721" y="4276"/>
                    <a:pt x="1134" y="3472"/>
                    <a:pt x="1453" y="2644"/>
                  </a:cubicBezTo>
                  <a:cubicBezTo>
                    <a:pt x="1608" y="2227"/>
                    <a:pt x="1751" y="1799"/>
                    <a:pt x="1846" y="1370"/>
                  </a:cubicBezTo>
                  <a:cubicBezTo>
                    <a:pt x="1953" y="918"/>
                    <a:pt x="2025" y="477"/>
                    <a:pt x="2025"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28"/>
            <p:cNvSpPr/>
            <p:nvPr/>
          </p:nvSpPr>
          <p:spPr>
            <a:xfrm>
              <a:off x="6407375" y="4088775"/>
              <a:ext cx="122950" cy="34250"/>
            </a:xfrm>
            <a:custGeom>
              <a:avLst/>
              <a:gdLst/>
              <a:ahLst/>
              <a:cxnLst/>
              <a:rect l="l" t="t" r="r" b="b"/>
              <a:pathLst>
                <a:path w="4918" h="1370" extrusionOk="0">
                  <a:moveTo>
                    <a:pt x="1" y="1"/>
                  </a:moveTo>
                  <a:lnTo>
                    <a:pt x="1" y="1"/>
                  </a:lnTo>
                  <a:cubicBezTo>
                    <a:pt x="298" y="370"/>
                    <a:pt x="727" y="572"/>
                    <a:pt x="1120" y="751"/>
                  </a:cubicBezTo>
                  <a:cubicBezTo>
                    <a:pt x="1525" y="929"/>
                    <a:pt x="1918" y="1060"/>
                    <a:pt x="2334" y="1144"/>
                  </a:cubicBezTo>
                  <a:cubicBezTo>
                    <a:pt x="2751" y="1239"/>
                    <a:pt x="3168" y="1310"/>
                    <a:pt x="3608" y="1346"/>
                  </a:cubicBezTo>
                  <a:cubicBezTo>
                    <a:pt x="3823" y="1364"/>
                    <a:pt x="4034" y="1370"/>
                    <a:pt x="4250" y="1370"/>
                  </a:cubicBezTo>
                  <a:cubicBezTo>
                    <a:pt x="4465" y="1370"/>
                    <a:pt x="4686" y="1364"/>
                    <a:pt x="4918" y="1358"/>
                  </a:cubicBezTo>
                  <a:cubicBezTo>
                    <a:pt x="4573" y="1025"/>
                    <a:pt x="4156" y="846"/>
                    <a:pt x="3763" y="691"/>
                  </a:cubicBezTo>
                  <a:cubicBezTo>
                    <a:pt x="3370" y="524"/>
                    <a:pt x="2965" y="394"/>
                    <a:pt x="2549" y="298"/>
                  </a:cubicBezTo>
                  <a:cubicBezTo>
                    <a:pt x="2132" y="215"/>
                    <a:pt x="1715" y="132"/>
                    <a:pt x="1298" y="96"/>
                  </a:cubicBezTo>
                  <a:cubicBezTo>
                    <a:pt x="870" y="36"/>
                    <a:pt x="453" y="48"/>
                    <a:pt x="1"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28"/>
            <p:cNvSpPr/>
            <p:nvPr/>
          </p:nvSpPr>
          <p:spPr>
            <a:xfrm>
              <a:off x="6079950" y="4181275"/>
              <a:ext cx="143800" cy="32850"/>
            </a:xfrm>
            <a:custGeom>
              <a:avLst/>
              <a:gdLst/>
              <a:ahLst/>
              <a:cxnLst/>
              <a:rect l="l" t="t" r="r" b="b"/>
              <a:pathLst>
                <a:path w="5752" h="1314" extrusionOk="0">
                  <a:moveTo>
                    <a:pt x="3457" y="0"/>
                  </a:moveTo>
                  <a:cubicBezTo>
                    <a:pt x="3228" y="0"/>
                    <a:pt x="3000" y="12"/>
                    <a:pt x="2775" y="39"/>
                  </a:cubicBezTo>
                  <a:cubicBezTo>
                    <a:pt x="2263" y="99"/>
                    <a:pt x="1763" y="206"/>
                    <a:pt x="1263" y="396"/>
                  </a:cubicBezTo>
                  <a:cubicBezTo>
                    <a:pt x="787" y="587"/>
                    <a:pt x="298" y="873"/>
                    <a:pt x="1" y="1313"/>
                  </a:cubicBezTo>
                  <a:cubicBezTo>
                    <a:pt x="489" y="1170"/>
                    <a:pt x="953" y="1123"/>
                    <a:pt x="1429" y="1063"/>
                  </a:cubicBezTo>
                  <a:lnTo>
                    <a:pt x="2846" y="920"/>
                  </a:lnTo>
                  <a:lnTo>
                    <a:pt x="4275" y="742"/>
                  </a:lnTo>
                  <a:lnTo>
                    <a:pt x="5001" y="634"/>
                  </a:lnTo>
                  <a:cubicBezTo>
                    <a:pt x="5239" y="587"/>
                    <a:pt x="5490" y="539"/>
                    <a:pt x="5751" y="539"/>
                  </a:cubicBezTo>
                  <a:cubicBezTo>
                    <a:pt x="5549" y="361"/>
                    <a:pt x="5287" y="277"/>
                    <a:pt x="5061" y="194"/>
                  </a:cubicBezTo>
                  <a:cubicBezTo>
                    <a:pt x="4811" y="134"/>
                    <a:pt x="4561" y="87"/>
                    <a:pt x="4299" y="51"/>
                  </a:cubicBezTo>
                  <a:cubicBezTo>
                    <a:pt x="4018" y="18"/>
                    <a:pt x="3736" y="0"/>
                    <a:pt x="3457"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28"/>
            <p:cNvSpPr/>
            <p:nvPr/>
          </p:nvSpPr>
          <p:spPr>
            <a:xfrm>
              <a:off x="7435475" y="3840475"/>
              <a:ext cx="816800" cy="556400"/>
            </a:xfrm>
            <a:custGeom>
              <a:avLst/>
              <a:gdLst/>
              <a:ahLst/>
              <a:cxnLst/>
              <a:rect l="l" t="t" r="r" b="b"/>
              <a:pathLst>
                <a:path w="32672" h="22256" extrusionOk="0">
                  <a:moveTo>
                    <a:pt x="14592" y="1"/>
                  </a:moveTo>
                  <a:cubicBezTo>
                    <a:pt x="14507" y="1"/>
                    <a:pt x="14421" y="1"/>
                    <a:pt x="14336" y="3"/>
                  </a:cubicBezTo>
                  <a:cubicBezTo>
                    <a:pt x="14122" y="3"/>
                    <a:pt x="13919" y="27"/>
                    <a:pt x="13705" y="39"/>
                  </a:cubicBezTo>
                  <a:cubicBezTo>
                    <a:pt x="11264" y="265"/>
                    <a:pt x="9192" y="1848"/>
                    <a:pt x="8157" y="4087"/>
                  </a:cubicBezTo>
                  <a:cubicBezTo>
                    <a:pt x="7228" y="6063"/>
                    <a:pt x="6073" y="7944"/>
                    <a:pt x="4704" y="9647"/>
                  </a:cubicBezTo>
                  <a:cubicBezTo>
                    <a:pt x="4406" y="9528"/>
                    <a:pt x="4430" y="9111"/>
                    <a:pt x="4489" y="8802"/>
                  </a:cubicBezTo>
                  <a:cubicBezTo>
                    <a:pt x="4823" y="7313"/>
                    <a:pt x="5132" y="5825"/>
                    <a:pt x="5466" y="4337"/>
                  </a:cubicBezTo>
                  <a:lnTo>
                    <a:pt x="5466" y="4337"/>
                  </a:lnTo>
                  <a:cubicBezTo>
                    <a:pt x="2370" y="7420"/>
                    <a:pt x="203" y="11695"/>
                    <a:pt x="1" y="15600"/>
                  </a:cubicBezTo>
                  <a:cubicBezTo>
                    <a:pt x="1" y="15600"/>
                    <a:pt x="1846" y="18791"/>
                    <a:pt x="3858" y="20160"/>
                  </a:cubicBezTo>
                  <a:cubicBezTo>
                    <a:pt x="5656" y="21398"/>
                    <a:pt x="7787" y="22256"/>
                    <a:pt x="9966" y="22256"/>
                  </a:cubicBezTo>
                  <a:cubicBezTo>
                    <a:pt x="11621" y="22256"/>
                    <a:pt x="13217" y="21779"/>
                    <a:pt x="14729" y="21101"/>
                  </a:cubicBezTo>
                  <a:cubicBezTo>
                    <a:pt x="13717" y="20696"/>
                    <a:pt x="12729" y="20291"/>
                    <a:pt x="11717" y="19862"/>
                  </a:cubicBezTo>
                  <a:cubicBezTo>
                    <a:pt x="11216" y="19648"/>
                    <a:pt x="10705" y="19434"/>
                    <a:pt x="10383" y="18993"/>
                  </a:cubicBezTo>
                  <a:cubicBezTo>
                    <a:pt x="11211" y="18686"/>
                    <a:pt x="12067" y="18559"/>
                    <a:pt x="12933" y="18559"/>
                  </a:cubicBezTo>
                  <a:cubicBezTo>
                    <a:pt x="14519" y="18559"/>
                    <a:pt x="16142" y="18986"/>
                    <a:pt x="17705" y="19517"/>
                  </a:cubicBezTo>
                  <a:cubicBezTo>
                    <a:pt x="20027" y="18184"/>
                    <a:pt x="22265" y="16672"/>
                    <a:pt x="24361" y="15005"/>
                  </a:cubicBezTo>
                  <a:cubicBezTo>
                    <a:pt x="23587" y="14755"/>
                    <a:pt x="22849" y="14433"/>
                    <a:pt x="22170" y="13981"/>
                  </a:cubicBezTo>
                  <a:cubicBezTo>
                    <a:pt x="21789" y="13731"/>
                    <a:pt x="21396" y="13195"/>
                    <a:pt x="21730" y="12862"/>
                  </a:cubicBezTo>
                  <a:cubicBezTo>
                    <a:pt x="21813" y="12778"/>
                    <a:pt x="21956" y="12731"/>
                    <a:pt x="22075" y="12707"/>
                  </a:cubicBezTo>
                  <a:cubicBezTo>
                    <a:pt x="23449" y="12264"/>
                    <a:pt x="24865" y="11810"/>
                    <a:pt x="26305" y="11810"/>
                  </a:cubicBezTo>
                  <a:cubicBezTo>
                    <a:pt x="26375" y="11810"/>
                    <a:pt x="26446" y="11812"/>
                    <a:pt x="26516" y="11814"/>
                  </a:cubicBezTo>
                  <a:cubicBezTo>
                    <a:pt x="27016" y="11826"/>
                    <a:pt x="27504" y="11909"/>
                    <a:pt x="27980" y="12052"/>
                  </a:cubicBezTo>
                  <a:cubicBezTo>
                    <a:pt x="29421" y="10873"/>
                    <a:pt x="30921" y="9790"/>
                    <a:pt x="32672" y="9147"/>
                  </a:cubicBezTo>
                  <a:cubicBezTo>
                    <a:pt x="30112" y="6956"/>
                    <a:pt x="27373" y="4706"/>
                    <a:pt x="24456" y="2979"/>
                  </a:cubicBezTo>
                  <a:cubicBezTo>
                    <a:pt x="23948" y="2687"/>
                    <a:pt x="23377" y="2538"/>
                    <a:pt x="22810" y="2538"/>
                  </a:cubicBezTo>
                  <a:cubicBezTo>
                    <a:pt x="22154" y="2538"/>
                    <a:pt x="21504" y="2737"/>
                    <a:pt x="20968" y="3146"/>
                  </a:cubicBezTo>
                  <a:cubicBezTo>
                    <a:pt x="20920" y="3158"/>
                    <a:pt x="20920" y="3182"/>
                    <a:pt x="20908" y="3182"/>
                  </a:cubicBezTo>
                  <a:cubicBezTo>
                    <a:pt x="19956" y="3908"/>
                    <a:pt x="19194" y="4920"/>
                    <a:pt x="18098" y="5396"/>
                  </a:cubicBezTo>
                  <a:cubicBezTo>
                    <a:pt x="18028" y="5423"/>
                    <a:pt x="17948" y="5443"/>
                    <a:pt x="17876" y="5443"/>
                  </a:cubicBezTo>
                  <a:cubicBezTo>
                    <a:pt x="17789" y="5443"/>
                    <a:pt x="17714" y="5415"/>
                    <a:pt x="17682" y="5337"/>
                  </a:cubicBezTo>
                  <a:cubicBezTo>
                    <a:pt x="17646" y="5242"/>
                    <a:pt x="17693" y="5158"/>
                    <a:pt x="17741" y="5087"/>
                  </a:cubicBezTo>
                  <a:cubicBezTo>
                    <a:pt x="18586" y="3694"/>
                    <a:pt x="19456" y="2325"/>
                    <a:pt x="20539" y="1122"/>
                  </a:cubicBezTo>
                  <a:cubicBezTo>
                    <a:pt x="18641" y="413"/>
                    <a:pt x="16655" y="1"/>
                    <a:pt x="14592"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28"/>
            <p:cNvSpPr/>
            <p:nvPr/>
          </p:nvSpPr>
          <p:spPr>
            <a:xfrm>
              <a:off x="7560800" y="4066325"/>
              <a:ext cx="514975" cy="117725"/>
            </a:xfrm>
            <a:custGeom>
              <a:avLst/>
              <a:gdLst/>
              <a:ahLst/>
              <a:cxnLst/>
              <a:rect l="l" t="t" r="r" b="b"/>
              <a:pathLst>
                <a:path w="20599" h="4709" extrusionOk="0">
                  <a:moveTo>
                    <a:pt x="16256" y="1"/>
                  </a:moveTo>
                  <a:cubicBezTo>
                    <a:pt x="15921" y="1"/>
                    <a:pt x="15586" y="6"/>
                    <a:pt x="15252" y="18"/>
                  </a:cubicBezTo>
                  <a:cubicBezTo>
                    <a:pt x="13454" y="77"/>
                    <a:pt x="11668" y="303"/>
                    <a:pt x="9918" y="672"/>
                  </a:cubicBezTo>
                  <a:cubicBezTo>
                    <a:pt x="8156" y="1065"/>
                    <a:pt x="6430" y="1565"/>
                    <a:pt x="4763" y="2244"/>
                  </a:cubicBezTo>
                  <a:cubicBezTo>
                    <a:pt x="3096" y="2911"/>
                    <a:pt x="1489" y="3732"/>
                    <a:pt x="0" y="4709"/>
                  </a:cubicBezTo>
                  <a:cubicBezTo>
                    <a:pt x="1655" y="4042"/>
                    <a:pt x="3322" y="3435"/>
                    <a:pt x="4989" y="2899"/>
                  </a:cubicBezTo>
                  <a:cubicBezTo>
                    <a:pt x="6668" y="2363"/>
                    <a:pt x="8370" y="1899"/>
                    <a:pt x="10097" y="1542"/>
                  </a:cubicBezTo>
                  <a:cubicBezTo>
                    <a:pt x="11823" y="1172"/>
                    <a:pt x="13550" y="899"/>
                    <a:pt x="15300" y="708"/>
                  </a:cubicBezTo>
                  <a:cubicBezTo>
                    <a:pt x="17062" y="518"/>
                    <a:pt x="18812" y="410"/>
                    <a:pt x="20598" y="351"/>
                  </a:cubicBezTo>
                  <a:cubicBezTo>
                    <a:pt x="19175" y="109"/>
                    <a:pt x="17713" y="1"/>
                    <a:pt x="16256"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28"/>
            <p:cNvSpPr/>
            <p:nvPr/>
          </p:nvSpPr>
          <p:spPr>
            <a:xfrm>
              <a:off x="7654550" y="3920900"/>
              <a:ext cx="133975" cy="163425"/>
            </a:xfrm>
            <a:custGeom>
              <a:avLst/>
              <a:gdLst/>
              <a:ahLst/>
              <a:cxnLst/>
              <a:rect l="l" t="t" r="r" b="b"/>
              <a:pathLst>
                <a:path w="5359" h="6537" extrusionOk="0">
                  <a:moveTo>
                    <a:pt x="5359" y="0"/>
                  </a:moveTo>
                  <a:lnTo>
                    <a:pt x="5359" y="0"/>
                  </a:lnTo>
                  <a:cubicBezTo>
                    <a:pt x="4656" y="262"/>
                    <a:pt x="4037" y="643"/>
                    <a:pt x="3454" y="1084"/>
                  </a:cubicBezTo>
                  <a:cubicBezTo>
                    <a:pt x="2870" y="1536"/>
                    <a:pt x="2334" y="2060"/>
                    <a:pt x="1882" y="2620"/>
                  </a:cubicBezTo>
                  <a:cubicBezTo>
                    <a:pt x="1418" y="3191"/>
                    <a:pt x="1013" y="3810"/>
                    <a:pt x="691" y="4465"/>
                  </a:cubicBezTo>
                  <a:cubicBezTo>
                    <a:pt x="370" y="5120"/>
                    <a:pt x="120" y="5811"/>
                    <a:pt x="1" y="6537"/>
                  </a:cubicBezTo>
                  <a:cubicBezTo>
                    <a:pt x="453" y="5954"/>
                    <a:pt x="846" y="5382"/>
                    <a:pt x="1287" y="4799"/>
                  </a:cubicBezTo>
                  <a:cubicBezTo>
                    <a:pt x="1703" y="4239"/>
                    <a:pt x="2132" y="3691"/>
                    <a:pt x="2561" y="3156"/>
                  </a:cubicBezTo>
                  <a:cubicBezTo>
                    <a:pt x="2989" y="2620"/>
                    <a:pt x="3442" y="2096"/>
                    <a:pt x="3918" y="1584"/>
                  </a:cubicBezTo>
                  <a:cubicBezTo>
                    <a:pt x="4394" y="1060"/>
                    <a:pt x="4882" y="560"/>
                    <a:pt x="5359"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28"/>
            <p:cNvSpPr/>
            <p:nvPr/>
          </p:nvSpPr>
          <p:spPr>
            <a:xfrm>
              <a:off x="7704575" y="4195600"/>
              <a:ext cx="223850" cy="53350"/>
            </a:xfrm>
            <a:custGeom>
              <a:avLst/>
              <a:gdLst/>
              <a:ahLst/>
              <a:cxnLst/>
              <a:rect l="l" t="t" r="r" b="b"/>
              <a:pathLst>
                <a:path w="8954" h="2134" extrusionOk="0">
                  <a:moveTo>
                    <a:pt x="2501" y="1"/>
                  </a:moveTo>
                  <a:cubicBezTo>
                    <a:pt x="2445" y="1"/>
                    <a:pt x="2390" y="1"/>
                    <a:pt x="2334" y="2"/>
                  </a:cubicBezTo>
                  <a:cubicBezTo>
                    <a:pt x="1548" y="14"/>
                    <a:pt x="750" y="109"/>
                    <a:pt x="0" y="323"/>
                  </a:cubicBezTo>
                  <a:cubicBezTo>
                    <a:pt x="774" y="466"/>
                    <a:pt x="1524" y="562"/>
                    <a:pt x="2286" y="681"/>
                  </a:cubicBezTo>
                  <a:cubicBezTo>
                    <a:pt x="3036" y="800"/>
                    <a:pt x="3774" y="943"/>
                    <a:pt x="4501" y="1085"/>
                  </a:cubicBezTo>
                  <a:cubicBezTo>
                    <a:pt x="5239" y="1240"/>
                    <a:pt x="5977" y="1395"/>
                    <a:pt x="6703" y="1574"/>
                  </a:cubicBezTo>
                  <a:cubicBezTo>
                    <a:pt x="7453" y="1752"/>
                    <a:pt x="8180" y="1955"/>
                    <a:pt x="8954" y="2133"/>
                  </a:cubicBezTo>
                  <a:cubicBezTo>
                    <a:pt x="8346" y="1621"/>
                    <a:pt x="7644" y="1240"/>
                    <a:pt x="6929" y="919"/>
                  </a:cubicBezTo>
                  <a:cubicBezTo>
                    <a:pt x="6215" y="609"/>
                    <a:pt x="5453" y="371"/>
                    <a:pt x="4679" y="228"/>
                  </a:cubicBezTo>
                  <a:cubicBezTo>
                    <a:pt x="3960" y="73"/>
                    <a:pt x="3231" y="1"/>
                    <a:pt x="250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28"/>
            <p:cNvSpPr/>
            <p:nvPr/>
          </p:nvSpPr>
          <p:spPr>
            <a:xfrm>
              <a:off x="7506925" y="4244750"/>
              <a:ext cx="136650" cy="101525"/>
            </a:xfrm>
            <a:custGeom>
              <a:avLst/>
              <a:gdLst/>
              <a:ahLst/>
              <a:cxnLst/>
              <a:rect l="l" t="t" r="r" b="b"/>
              <a:pathLst>
                <a:path w="5466" h="4061" extrusionOk="0">
                  <a:moveTo>
                    <a:pt x="0" y="0"/>
                  </a:moveTo>
                  <a:lnTo>
                    <a:pt x="0" y="0"/>
                  </a:lnTo>
                  <a:cubicBezTo>
                    <a:pt x="346" y="477"/>
                    <a:pt x="738" y="882"/>
                    <a:pt x="1143" y="1263"/>
                  </a:cubicBezTo>
                  <a:cubicBezTo>
                    <a:pt x="1560" y="1644"/>
                    <a:pt x="1989" y="2013"/>
                    <a:pt x="2441" y="2346"/>
                  </a:cubicBezTo>
                  <a:cubicBezTo>
                    <a:pt x="2882" y="2691"/>
                    <a:pt x="3358" y="2989"/>
                    <a:pt x="3834" y="3287"/>
                  </a:cubicBezTo>
                  <a:cubicBezTo>
                    <a:pt x="4334" y="3584"/>
                    <a:pt x="4834" y="3834"/>
                    <a:pt x="5370" y="4060"/>
                  </a:cubicBezTo>
                  <a:lnTo>
                    <a:pt x="5465" y="3941"/>
                  </a:lnTo>
                  <a:cubicBezTo>
                    <a:pt x="5084" y="3501"/>
                    <a:pt x="4691" y="3096"/>
                    <a:pt x="4275" y="2703"/>
                  </a:cubicBezTo>
                  <a:cubicBezTo>
                    <a:pt x="3858" y="2334"/>
                    <a:pt x="3417" y="1977"/>
                    <a:pt x="2965" y="1655"/>
                  </a:cubicBezTo>
                  <a:cubicBezTo>
                    <a:pt x="2513" y="1322"/>
                    <a:pt x="2036" y="1012"/>
                    <a:pt x="1548" y="727"/>
                  </a:cubicBezTo>
                  <a:cubicBezTo>
                    <a:pt x="1060" y="441"/>
                    <a:pt x="548" y="191"/>
                    <a:pt x="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28"/>
            <p:cNvSpPr/>
            <p:nvPr/>
          </p:nvSpPr>
          <p:spPr>
            <a:xfrm>
              <a:off x="7496500" y="4067650"/>
              <a:ext cx="110450" cy="121175"/>
            </a:xfrm>
            <a:custGeom>
              <a:avLst/>
              <a:gdLst/>
              <a:ahLst/>
              <a:cxnLst/>
              <a:rect l="l" t="t" r="r" b="b"/>
              <a:pathLst>
                <a:path w="4418" h="4847" extrusionOk="0">
                  <a:moveTo>
                    <a:pt x="4418" y="0"/>
                  </a:moveTo>
                  <a:lnTo>
                    <a:pt x="4418" y="0"/>
                  </a:lnTo>
                  <a:cubicBezTo>
                    <a:pt x="4013" y="369"/>
                    <a:pt x="3572" y="679"/>
                    <a:pt x="3156" y="1036"/>
                  </a:cubicBezTo>
                  <a:cubicBezTo>
                    <a:pt x="2739" y="1393"/>
                    <a:pt x="2334" y="1774"/>
                    <a:pt x="1953" y="2155"/>
                  </a:cubicBezTo>
                  <a:cubicBezTo>
                    <a:pt x="1560" y="2548"/>
                    <a:pt x="1203" y="2965"/>
                    <a:pt x="858" y="3394"/>
                  </a:cubicBezTo>
                  <a:cubicBezTo>
                    <a:pt x="524" y="3834"/>
                    <a:pt x="191" y="4298"/>
                    <a:pt x="1" y="4846"/>
                  </a:cubicBezTo>
                  <a:cubicBezTo>
                    <a:pt x="465" y="4525"/>
                    <a:pt x="917" y="4227"/>
                    <a:pt x="1358" y="3882"/>
                  </a:cubicBezTo>
                  <a:cubicBezTo>
                    <a:pt x="1787" y="3536"/>
                    <a:pt x="2191" y="3167"/>
                    <a:pt x="2572" y="2786"/>
                  </a:cubicBezTo>
                  <a:cubicBezTo>
                    <a:pt x="2965" y="2382"/>
                    <a:pt x="3322" y="1965"/>
                    <a:pt x="3644" y="1512"/>
                  </a:cubicBezTo>
                  <a:cubicBezTo>
                    <a:pt x="3953" y="1072"/>
                    <a:pt x="4311" y="584"/>
                    <a:pt x="441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28"/>
            <p:cNvSpPr/>
            <p:nvPr/>
          </p:nvSpPr>
          <p:spPr>
            <a:xfrm>
              <a:off x="7875725" y="3970950"/>
              <a:ext cx="168200" cy="82425"/>
            </a:xfrm>
            <a:custGeom>
              <a:avLst/>
              <a:gdLst/>
              <a:ahLst/>
              <a:cxnLst/>
              <a:rect l="l" t="t" r="r" b="b"/>
              <a:pathLst>
                <a:path w="6728" h="3297" extrusionOk="0">
                  <a:moveTo>
                    <a:pt x="5841" y="0"/>
                  </a:moveTo>
                  <a:cubicBezTo>
                    <a:pt x="5476" y="0"/>
                    <a:pt x="5109" y="58"/>
                    <a:pt x="4763" y="130"/>
                  </a:cubicBezTo>
                  <a:cubicBezTo>
                    <a:pt x="4120" y="273"/>
                    <a:pt x="3512" y="499"/>
                    <a:pt x="2929" y="796"/>
                  </a:cubicBezTo>
                  <a:cubicBezTo>
                    <a:pt x="2346" y="1082"/>
                    <a:pt x="1798" y="1439"/>
                    <a:pt x="1286" y="1844"/>
                  </a:cubicBezTo>
                  <a:cubicBezTo>
                    <a:pt x="1036" y="2035"/>
                    <a:pt x="786" y="2261"/>
                    <a:pt x="560" y="2499"/>
                  </a:cubicBezTo>
                  <a:cubicBezTo>
                    <a:pt x="357" y="2737"/>
                    <a:pt x="119" y="2987"/>
                    <a:pt x="0" y="3297"/>
                  </a:cubicBezTo>
                  <a:cubicBezTo>
                    <a:pt x="262" y="3106"/>
                    <a:pt x="548" y="2975"/>
                    <a:pt x="810" y="2821"/>
                  </a:cubicBezTo>
                  <a:lnTo>
                    <a:pt x="1643" y="2404"/>
                  </a:lnTo>
                  <a:lnTo>
                    <a:pt x="3310" y="1570"/>
                  </a:lnTo>
                  <a:cubicBezTo>
                    <a:pt x="3870" y="1308"/>
                    <a:pt x="4405" y="1023"/>
                    <a:pt x="4965" y="773"/>
                  </a:cubicBezTo>
                  <a:cubicBezTo>
                    <a:pt x="5537" y="535"/>
                    <a:pt x="6084" y="273"/>
                    <a:pt x="6727" y="142"/>
                  </a:cubicBezTo>
                  <a:cubicBezTo>
                    <a:pt x="6442" y="39"/>
                    <a:pt x="6143" y="0"/>
                    <a:pt x="584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28"/>
            <p:cNvSpPr/>
            <p:nvPr/>
          </p:nvSpPr>
          <p:spPr>
            <a:xfrm>
              <a:off x="7445000" y="4013175"/>
              <a:ext cx="87250" cy="211950"/>
            </a:xfrm>
            <a:custGeom>
              <a:avLst/>
              <a:gdLst/>
              <a:ahLst/>
              <a:cxnLst/>
              <a:rect l="l" t="t" r="r" b="b"/>
              <a:pathLst>
                <a:path w="3490" h="8478" extrusionOk="0">
                  <a:moveTo>
                    <a:pt x="3430" y="0"/>
                  </a:moveTo>
                  <a:cubicBezTo>
                    <a:pt x="2882" y="1393"/>
                    <a:pt x="1953" y="2584"/>
                    <a:pt x="1263" y="3918"/>
                  </a:cubicBezTo>
                  <a:cubicBezTo>
                    <a:pt x="537" y="5334"/>
                    <a:pt x="108" y="6894"/>
                    <a:pt x="1" y="8478"/>
                  </a:cubicBezTo>
                  <a:cubicBezTo>
                    <a:pt x="298" y="7644"/>
                    <a:pt x="608" y="6823"/>
                    <a:pt x="906" y="5989"/>
                  </a:cubicBezTo>
                  <a:cubicBezTo>
                    <a:pt x="1287" y="4953"/>
                    <a:pt x="1668" y="3918"/>
                    <a:pt x="2227" y="2977"/>
                  </a:cubicBezTo>
                  <a:cubicBezTo>
                    <a:pt x="2715" y="2132"/>
                    <a:pt x="3489" y="1382"/>
                    <a:pt x="3430" y="405"/>
                  </a:cubicBezTo>
                  <a:lnTo>
                    <a:pt x="34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28"/>
            <p:cNvSpPr/>
            <p:nvPr/>
          </p:nvSpPr>
          <p:spPr>
            <a:xfrm>
              <a:off x="7632525" y="3855400"/>
              <a:ext cx="168200" cy="130700"/>
            </a:xfrm>
            <a:custGeom>
              <a:avLst/>
              <a:gdLst/>
              <a:ahLst/>
              <a:cxnLst/>
              <a:rect l="l" t="t" r="r" b="b"/>
              <a:pathLst>
                <a:path w="6728" h="5228" extrusionOk="0">
                  <a:moveTo>
                    <a:pt x="6652" y="1"/>
                  </a:moveTo>
                  <a:cubicBezTo>
                    <a:pt x="5150" y="1"/>
                    <a:pt x="3554" y="352"/>
                    <a:pt x="2465" y="1370"/>
                  </a:cubicBezTo>
                  <a:cubicBezTo>
                    <a:pt x="1834" y="1954"/>
                    <a:pt x="1418" y="2704"/>
                    <a:pt x="1001" y="3442"/>
                  </a:cubicBezTo>
                  <a:cubicBezTo>
                    <a:pt x="679" y="4037"/>
                    <a:pt x="334" y="4633"/>
                    <a:pt x="1" y="5228"/>
                  </a:cubicBezTo>
                  <a:lnTo>
                    <a:pt x="96" y="5145"/>
                  </a:lnTo>
                  <a:cubicBezTo>
                    <a:pt x="513" y="4549"/>
                    <a:pt x="953" y="3978"/>
                    <a:pt x="1370" y="3382"/>
                  </a:cubicBezTo>
                  <a:cubicBezTo>
                    <a:pt x="1739" y="2859"/>
                    <a:pt x="2120" y="2347"/>
                    <a:pt x="2608" y="1942"/>
                  </a:cubicBezTo>
                  <a:cubicBezTo>
                    <a:pt x="3073" y="1573"/>
                    <a:pt x="3620" y="1347"/>
                    <a:pt x="4156" y="1108"/>
                  </a:cubicBezTo>
                  <a:cubicBezTo>
                    <a:pt x="5025" y="739"/>
                    <a:pt x="5871" y="382"/>
                    <a:pt x="6728" y="1"/>
                  </a:cubicBezTo>
                  <a:cubicBezTo>
                    <a:pt x="6703" y="1"/>
                    <a:pt x="6677" y="1"/>
                    <a:pt x="6652" y="1"/>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28"/>
            <p:cNvSpPr/>
            <p:nvPr/>
          </p:nvSpPr>
          <p:spPr>
            <a:xfrm>
              <a:off x="7908750" y="3916500"/>
              <a:ext cx="150950" cy="58900"/>
            </a:xfrm>
            <a:custGeom>
              <a:avLst/>
              <a:gdLst/>
              <a:ahLst/>
              <a:cxnLst/>
              <a:rect l="l" t="t" r="r" b="b"/>
              <a:pathLst>
                <a:path w="6038" h="2356" extrusionOk="0">
                  <a:moveTo>
                    <a:pt x="3907" y="0"/>
                  </a:moveTo>
                  <a:cubicBezTo>
                    <a:pt x="3800" y="0"/>
                    <a:pt x="3692" y="7"/>
                    <a:pt x="3585" y="22"/>
                  </a:cubicBezTo>
                  <a:cubicBezTo>
                    <a:pt x="2918" y="105"/>
                    <a:pt x="2334" y="474"/>
                    <a:pt x="1787" y="867"/>
                  </a:cubicBezTo>
                  <a:cubicBezTo>
                    <a:pt x="1156" y="1308"/>
                    <a:pt x="560" y="1820"/>
                    <a:pt x="1" y="2355"/>
                  </a:cubicBezTo>
                  <a:cubicBezTo>
                    <a:pt x="667" y="2046"/>
                    <a:pt x="1322" y="1641"/>
                    <a:pt x="1906" y="1177"/>
                  </a:cubicBezTo>
                  <a:cubicBezTo>
                    <a:pt x="2382" y="808"/>
                    <a:pt x="2870" y="367"/>
                    <a:pt x="3465" y="296"/>
                  </a:cubicBezTo>
                  <a:cubicBezTo>
                    <a:pt x="3521" y="290"/>
                    <a:pt x="3576" y="287"/>
                    <a:pt x="3631" y="287"/>
                  </a:cubicBezTo>
                  <a:cubicBezTo>
                    <a:pt x="4342" y="287"/>
                    <a:pt x="5009" y="754"/>
                    <a:pt x="5728" y="831"/>
                  </a:cubicBezTo>
                  <a:lnTo>
                    <a:pt x="6037" y="915"/>
                  </a:lnTo>
                  <a:cubicBezTo>
                    <a:pt x="5461" y="370"/>
                    <a:pt x="4692" y="0"/>
                    <a:pt x="3907"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28"/>
            <p:cNvSpPr/>
            <p:nvPr/>
          </p:nvSpPr>
          <p:spPr>
            <a:xfrm>
              <a:off x="6315700" y="3246700"/>
              <a:ext cx="608425" cy="843950"/>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28"/>
            <p:cNvSpPr/>
            <p:nvPr/>
          </p:nvSpPr>
          <p:spPr>
            <a:xfrm>
              <a:off x="6565425" y="3355050"/>
              <a:ext cx="154825" cy="577475"/>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28"/>
            <p:cNvSpPr/>
            <p:nvPr/>
          </p:nvSpPr>
          <p:spPr>
            <a:xfrm>
              <a:off x="6409750" y="3655100"/>
              <a:ext cx="131600" cy="167000"/>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28"/>
            <p:cNvSpPr/>
            <p:nvPr/>
          </p:nvSpPr>
          <p:spPr>
            <a:xfrm>
              <a:off x="6537150" y="3518775"/>
              <a:ext cx="61950" cy="95275"/>
            </a:xfrm>
            <a:custGeom>
              <a:avLst/>
              <a:gdLst/>
              <a:ahLst/>
              <a:cxnLst/>
              <a:rect l="l" t="t" r="r" b="b"/>
              <a:pathLst>
                <a:path w="2478" h="3811" extrusionOk="0">
                  <a:moveTo>
                    <a:pt x="84" y="0"/>
                  </a:moveTo>
                  <a:lnTo>
                    <a:pt x="84" y="0"/>
                  </a:lnTo>
                  <a:cubicBezTo>
                    <a:pt x="1" y="417"/>
                    <a:pt x="48" y="822"/>
                    <a:pt x="156" y="1203"/>
                  </a:cubicBezTo>
                  <a:cubicBezTo>
                    <a:pt x="263" y="1596"/>
                    <a:pt x="417" y="1965"/>
                    <a:pt x="632" y="2310"/>
                  </a:cubicBezTo>
                  <a:cubicBezTo>
                    <a:pt x="858" y="2655"/>
                    <a:pt x="1108" y="2965"/>
                    <a:pt x="1418" y="3215"/>
                  </a:cubicBezTo>
                  <a:cubicBezTo>
                    <a:pt x="1727" y="3489"/>
                    <a:pt x="2072" y="3691"/>
                    <a:pt x="2477" y="3810"/>
                  </a:cubicBezTo>
                  <a:cubicBezTo>
                    <a:pt x="2311" y="3429"/>
                    <a:pt x="2120" y="3096"/>
                    <a:pt x="1941" y="2751"/>
                  </a:cubicBezTo>
                  <a:cubicBezTo>
                    <a:pt x="1763" y="2441"/>
                    <a:pt x="1572" y="2131"/>
                    <a:pt x="1370" y="1834"/>
                  </a:cubicBezTo>
                  <a:cubicBezTo>
                    <a:pt x="1179" y="1536"/>
                    <a:pt x="989" y="1238"/>
                    <a:pt x="775" y="929"/>
                  </a:cubicBezTo>
                  <a:cubicBezTo>
                    <a:pt x="572" y="631"/>
                    <a:pt x="358" y="310"/>
                    <a:pt x="8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28"/>
            <p:cNvSpPr/>
            <p:nvPr/>
          </p:nvSpPr>
          <p:spPr>
            <a:xfrm>
              <a:off x="6695800" y="3582175"/>
              <a:ext cx="98550" cy="45425"/>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28"/>
            <p:cNvSpPr/>
            <p:nvPr/>
          </p:nvSpPr>
          <p:spPr>
            <a:xfrm>
              <a:off x="6645800" y="3859875"/>
              <a:ext cx="190525" cy="46725"/>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28"/>
            <p:cNvSpPr/>
            <p:nvPr/>
          </p:nvSpPr>
          <p:spPr>
            <a:xfrm>
              <a:off x="6345175" y="3544950"/>
              <a:ext cx="50625" cy="286375"/>
            </a:xfrm>
            <a:custGeom>
              <a:avLst/>
              <a:gdLst/>
              <a:ahLst/>
              <a:cxnLst/>
              <a:rect l="l" t="t" r="r" b="b"/>
              <a:pathLst>
                <a:path w="2025" h="11455" extrusionOk="0">
                  <a:moveTo>
                    <a:pt x="2000" y="1"/>
                  </a:moveTo>
                  <a:lnTo>
                    <a:pt x="2000" y="1"/>
                  </a:lnTo>
                  <a:cubicBezTo>
                    <a:pt x="1405" y="1394"/>
                    <a:pt x="822" y="2799"/>
                    <a:pt x="441" y="4263"/>
                  </a:cubicBezTo>
                  <a:cubicBezTo>
                    <a:pt x="334" y="4704"/>
                    <a:pt x="226" y="5133"/>
                    <a:pt x="155" y="5573"/>
                  </a:cubicBezTo>
                  <a:cubicBezTo>
                    <a:pt x="60" y="6109"/>
                    <a:pt x="0" y="6645"/>
                    <a:pt x="12" y="7180"/>
                  </a:cubicBezTo>
                  <a:cubicBezTo>
                    <a:pt x="48" y="8812"/>
                    <a:pt x="786" y="10395"/>
                    <a:pt x="2012" y="11455"/>
                  </a:cubicBezTo>
                  <a:cubicBezTo>
                    <a:pt x="977" y="9645"/>
                    <a:pt x="226" y="7526"/>
                    <a:pt x="631" y="5478"/>
                  </a:cubicBezTo>
                  <a:cubicBezTo>
                    <a:pt x="953" y="3823"/>
                    <a:pt x="2024" y="2299"/>
                    <a:pt x="1893" y="620"/>
                  </a:cubicBezTo>
                  <a:lnTo>
                    <a:pt x="2000"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28"/>
            <p:cNvSpPr/>
            <p:nvPr/>
          </p:nvSpPr>
          <p:spPr>
            <a:xfrm>
              <a:off x="6459775" y="3401200"/>
              <a:ext cx="96750" cy="176525"/>
            </a:xfrm>
            <a:custGeom>
              <a:avLst/>
              <a:gdLst/>
              <a:ahLst/>
              <a:cxnLst/>
              <a:rect l="l" t="t" r="r" b="b"/>
              <a:pathLst>
                <a:path w="3870" h="7061" extrusionOk="0">
                  <a:moveTo>
                    <a:pt x="3762" y="0"/>
                  </a:moveTo>
                  <a:lnTo>
                    <a:pt x="3762" y="0"/>
                  </a:lnTo>
                  <a:cubicBezTo>
                    <a:pt x="3251" y="465"/>
                    <a:pt x="2715" y="893"/>
                    <a:pt x="2155" y="1322"/>
                  </a:cubicBezTo>
                  <a:cubicBezTo>
                    <a:pt x="1548" y="1798"/>
                    <a:pt x="905" y="2262"/>
                    <a:pt x="536" y="2929"/>
                  </a:cubicBezTo>
                  <a:cubicBezTo>
                    <a:pt x="214" y="3524"/>
                    <a:pt x="107" y="4215"/>
                    <a:pt x="60" y="4882"/>
                  </a:cubicBezTo>
                  <a:cubicBezTo>
                    <a:pt x="0" y="5632"/>
                    <a:pt x="12" y="6418"/>
                    <a:pt x="405" y="7061"/>
                  </a:cubicBezTo>
                  <a:cubicBezTo>
                    <a:pt x="393" y="6537"/>
                    <a:pt x="393" y="6013"/>
                    <a:pt x="381" y="5489"/>
                  </a:cubicBezTo>
                  <a:cubicBezTo>
                    <a:pt x="357" y="4536"/>
                    <a:pt x="381" y="3501"/>
                    <a:pt x="988" y="2774"/>
                  </a:cubicBezTo>
                  <a:cubicBezTo>
                    <a:pt x="1607" y="2036"/>
                    <a:pt x="2679" y="1846"/>
                    <a:pt x="3381" y="1191"/>
                  </a:cubicBezTo>
                  <a:cubicBezTo>
                    <a:pt x="3667" y="941"/>
                    <a:pt x="3870" y="548"/>
                    <a:pt x="3751" y="179"/>
                  </a:cubicBezTo>
                  <a:lnTo>
                    <a:pt x="376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28"/>
            <p:cNvSpPr/>
            <p:nvPr/>
          </p:nvSpPr>
          <p:spPr>
            <a:xfrm>
              <a:off x="6624075" y="3277075"/>
              <a:ext cx="96175" cy="158075"/>
            </a:xfrm>
            <a:custGeom>
              <a:avLst/>
              <a:gdLst/>
              <a:ahLst/>
              <a:cxnLst/>
              <a:rect l="l" t="t" r="r" b="b"/>
              <a:pathLst>
                <a:path w="3847" h="6323" extrusionOk="0">
                  <a:moveTo>
                    <a:pt x="3846" y="0"/>
                  </a:moveTo>
                  <a:cubicBezTo>
                    <a:pt x="3215" y="1155"/>
                    <a:pt x="1632" y="1465"/>
                    <a:pt x="786" y="2501"/>
                  </a:cubicBezTo>
                  <a:cubicBezTo>
                    <a:pt x="358" y="3001"/>
                    <a:pt x="143" y="3667"/>
                    <a:pt x="72" y="4322"/>
                  </a:cubicBezTo>
                  <a:cubicBezTo>
                    <a:pt x="0" y="5001"/>
                    <a:pt x="60" y="5656"/>
                    <a:pt x="96" y="6323"/>
                  </a:cubicBezTo>
                  <a:cubicBezTo>
                    <a:pt x="167" y="5775"/>
                    <a:pt x="346" y="5215"/>
                    <a:pt x="512" y="4679"/>
                  </a:cubicBezTo>
                  <a:cubicBezTo>
                    <a:pt x="715" y="4060"/>
                    <a:pt x="917" y="3417"/>
                    <a:pt x="1322" y="2894"/>
                  </a:cubicBezTo>
                  <a:cubicBezTo>
                    <a:pt x="2060" y="1965"/>
                    <a:pt x="3394" y="1512"/>
                    <a:pt x="3846" y="417"/>
                  </a:cubicBezTo>
                  <a:lnTo>
                    <a:pt x="3846"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28"/>
            <p:cNvSpPr/>
            <p:nvPr/>
          </p:nvSpPr>
          <p:spPr>
            <a:xfrm>
              <a:off x="6335350" y="3844100"/>
              <a:ext cx="79800" cy="125050"/>
            </a:xfrm>
            <a:custGeom>
              <a:avLst/>
              <a:gdLst/>
              <a:ahLst/>
              <a:cxnLst/>
              <a:rect l="l" t="t" r="r" b="b"/>
              <a:pathLst>
                <a:path w="3192" h="5002" extrusionOk="0">
                  <a:moveTo>
                    <a:pt x="24" y="1"/>
                  </a:moveTo>
                  <a:lnTo>
                    <a:pt x="24" y="1"/>
                  </a:lnTo>
                  <a:cubicBezTo>
                    <a:pt x="12" y="667"/>
                    <a:pt x="0" y="1334"/>
                    <a:pt x="96" y="2001"/>
                  </a:cubicBezTo>
                  <a:cubicBezTo>
                    <a:pt x="203" y="2656"/>
                    <a:pt x="429" y="3334"/>
                    <a:pt x="846" y="3846"/>
                  </a:cubicBezTo>
                  <a:cubicBezTo>
                    <a:pt x="1405" y="4549"/>
                    <a:pt x="2298" y="4966"/>
                    <a:pt x="3191" y="5001"/>
                  </a:cubicBezTo>
                  <a:cubicBezTo>
                    <a:pt x="2286" y="4656"/>
                    <a:pt x="1584" y="3930"/>
                    <a:pt x="1108" y="3096"/>
                  </a:cubicBezTo>
                  <a:cubicBezTo>
                    <a:pt x="631" y="2263"/>
                    <a:pt x="322" y="1334"/>
                    <a:pt x="36" y="417"/>
                  </a:cubicBezTo>
                  <a:lnTo>
                    <a:pt x="24"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28"/>
            <p:cNvSpPr/>
            <p:nvPr/>
          </p:nvSpPr>
          <p:spPr>
            <a:xfrm>
              <a:off x="6924100" y="3333925"/>
              <a:ext cx="565575" cy="733975"/>
            </a:xfrm>
            <a:custGeom>
              <a:avLst/>
              <a:gdLst/>
              <a:ahLst/>
              <a:cxnLst/>
              <a:rect l="l" t="t" r="r" b="b"/>
              <a:pathLst>
                <a:path w="22623" h="29359" extrusionOk="0">
                  <a:moveTo>
                    <a:pt x="21361" y="0"/>
                  </a:moveTo>
                  <a:cubicBezTo>
                    <a:pt x="20075" y="453"/>
                    <a:pt x="18813" y="941"/>
                    <a:pt x="17551" y="1393"/>
                  </a:cubicBezTo>
                  <a:cubicBezTo>
                    <a:pt x="16789" y="1679"/>
                    <a:pt x="16193" y="2275"/>
                    <a:pt x="15896" y="3025"/>
                  </a:cubicBezTo>
                  <a:cubicBezTo>
                    <a:pt x="15646" y="3679"/>
                    <a:pt x="15336" y="4418"/>
                    <a:pt x="15122" y="4811"/>
                  </a:cubicBezTo>
                  <a:cubicBezTo>
                    <a:pt x="14993" y="5067"/>
                    <a:pt x="14773" y="5359"/>
                    <a:pt x="14473" y="5359"/>
                  </a:cubicBezTo>
                  <a:cubicBezTo>
                    <a:pt x="14467" y="5359"/>
                    <a:pt x="14461" y="5358"/>
                    <a:pt x="14455" y="5358"/>
                  </a:cubicBezTo>
                  <a:cubicBezTo>
                    <a:pt x="14229" y="5346"/>
                    <a:pt x="14050" y="5144"/>
                    <a:pt x="13979" y="4942"/>
                  </a:cubicBezTo>
                  <a:cubicBezTo>
                    <a:pt x="13907" y="4727"/>
                    <a:pt x="13931" y="4489"/>
                    <a:pt x="13943" y="4275"/>
                  </a:cubicBezTo>
                  <a:cubicBezTo>
                    <a:pt x="13991" y="3727"/>
                    <a:pt x="14038" y="3215"/>
                    <a:pt x="14086" y="2679"/>
                  </a:cubicBezTo>
                  <a:lnTo>
                    <a:pt x="14086" y="2679"/>
                  </a:lnTo>
                  <a:cubicBezTo>
                    <a:pt x="13086" y="3048"/>
                    <a:pt x="12098" y="3429"/>
                    <a:pt x="11086" y="3799"/>
                  </a:cubicBezTo>
                  <a:cubicBezTo>
                    <a:pt x="8931" y="4537"/>
                    <a:pt x="8097" y="7037"/>
                    <a:pt x="8085" y="8347"/>
                  </a:cubicBezTo>
                  <a:lnTo>
                    <a:pt x="8085" y="8561"/>
                  </a:lnTo>
                  <a:cubicBezTo>
                    <a:pt x="8073" y="8775"/>
                    <a:pt x="8049" y="8990"/>
                    <a:pt x="7978" y="9192"/>
                  </a:cubicBezTo>
                  <a:cubicBezTo>
                    <a:pt x="7878" y="9447"/>
                    <a:pt x="7643" y="9672"/>
                    <a:pt x="7380" y="9672"/>
                  </a:cubicBezTo>
                  <a:cubicBezTo>
                    <a:pt x="7361" y="9672"/>
                    <a:pt x="7342" y="9671"/>
                    <a:pt x="7323" y="9668"/>
                  </a:cubicBezTo>
                  <a:cubicBezTo>
                    <a:pt x="7133" y="8811"/>
                    <a:pt x="7597" y="7918"/>
                    <a:pt x="7454" y="7037"/>
                  </a:cubicBezTo>
                  <a:cubicBezTo>
                    <a:pt x="7395" y="6549"/>
                    <a:pt x="7145" y="6108"/>
                    <a:pt x="6942" y="5668"/>
                  </a:cubicBezTo>
                  <a:cubicBezTo>
                    <a:pt x="6883" y="5692"/>
                    <a:pt x="6835" y="5727"/>
                    <a:pt x="6787" y="5751"/>
                  </a:cubicBezTo>
                  <a:cubicBezTo>
                    <a:pt x="6597" y="5870"/>
                    <a:pt x="6406" y="6013"/>
                    <a:pt x="6228" y="6156"/>
                  </a:cubicBezTo>
                  <a:cubicBezTo>
                    <a:pt x="4918" y="7168"/>
                    <a:pt x="3930" y="8537"/>
                    <a:pt x="3144" y="9978"/>
                  </a:cubicBezTo>
                  <a:cubicBezTo>
                    <a:pt x="2966" y="10311"/>
                    <a:pt x="2787" y="10656"/>
                    <a:pt x="2596" y="11014"/>
                  </a:cubicBezTo>
                  <a:cubicBezTo>
                    <a:pt x="1965" y="12180"/>
                    <a:pt x="1787" y="13550"/>
                    <a:pt x="2096" y="14847"/>
                  </a:cubicBezTo>
                  <a:cubicBezTo>
                    <a:pt x="2263" y="15467"/>
                    <a:pt x="2477" y="16074"/>
                    <a:pt x="2775" y="16669"/>
                  </a:cubicBezTo>
                  <a:lnTo>
                    <a:pt x="2739" y="16669"/>
                  </a:lnTo>
                  <a:cubicBezTo>
                    <a:pt x="2084" y="16562"/>
                    <a:pt x="1811" y="15800"/>
                    <a:pt x="1453" y="15252"/>
                  </a:cubicBezTo>
                  <a:cubicBezTo>
                    <a:pt x="1311" y="15026"/>
                    <a:pt x="1132" y="14824"/>
                    <a:pt x="953" y="14609"/>
                  </a:cubicBezTo>
                  <a:cubicBezTo>
                    <a:pt x="346" y="16300"/>
                    <a:pt x="1" y="18003"/>
                    <a:pt x="310" y="19515"/>
                  </a:cubicBezTo>
                  <a:cubicBezTo>
                    <a:pt x="1061" y="23027"/>
                    <a:pt x="5013" y="21503"/>
                    <a:pt x="7609" y="23337"/>
                  </a:cubicBezTo>
                  <a:cubicBezTo>
                    <a:pt x="9704" y="24837"/>
                    <a:pt x="10288" y="28837"/>
                    <a:pt x="13133" y="29290"/>
                  </a:cubicBezTo>
                  <a:cubicBezTo>
                    <a:pt x="13444" y="29336"/>
                    <a:pt x="13759" y="29358"/>
                    <a:pt x="14074" y="29358"/>
                  </a:cubicBezTo>
                  <a:cubicBezTo>
                    <a:pt x="15147" y="29358"/>
                    <a:pt x="16225" y="29096"/>
                    <a:pt x="17182" y="28599"/>
                  </a:cubicBezTo>
                  <a:cubicBezTo>
                    <a:pt x="17003" y="28563"/>
                    <a:pt x="16824" y="28528"/>
                    <a:pt x="16646" y="28480"/>
                  </a:cubicBezTo>
                  <a:cubicBezTo>
                    <a:pt x="16372" y="28421"/>
                    <a:pt x="16086" y="28349"/>
                    <a:pt x="15872" y="28182"/>
                  </a:cubicBezTo>
                  <a:cubicBezTo>
                    <a:pt x="15646" y="28028"/>
                    <a:pt x="15479" y="27742"/>
                    <a:pt x="15527" y="27468"/>
                  </a:cubicBezTo>
                  <a:cubicBezTo>
                    <a:pt x="15574" y="27147"/>
                    <a:pt x="15896" y="26932"/>
                    <a:pt x="16229" y="26873"/>
                  </a:cubicBezTo>
                  <a:cubicBezTo>
                    <a:pt x="16330" y="26854"/>
                    <a:pt x="16432" y="26847"/>
                    <a:pt x="16535" y="26847"/>
                  </a:cubicBezTo>
                  <a:cubicBezTo>
                    <a:pt x="16759" y="26847"/>
                    <a:pt x="16985" y="26880"/>
                    <a:pt x="17205" y="26897"/>
                  </a:cubicBezTo>
                  <a:cubicBezTo>
                    <a:pt x="17255" y="26898"/>
                    <a:pt x="17304" y="26899"/>
                    <a:pt x="17353" y="26899"/>
                  </a:cubicBezTo>
                  <a:cubicBezTo>
                    <a:pt x="18239" y="26899"/>
                    <a:pt x="19080" y="26597"/>
                    <a:pt x="19825" y="26123"/>
                  </a:cubicBezTo>
                  <a:cubicBezTo>
                    <a:pt x="20730" y="24634"/>
                    <a:pt x="21123" y="22848"/>
                    <a:pt x="21432" y="21122"/>
                  </a:cubicBezTo>
                  <a:cubicBezTo>
                    <a:pt x="21551" y="20479"/>
                    <a:pt x="21658" y="19836"/>
                    <a:pt x="21765" y="19181"/>
                  </a:cubicBezTo>
                  <a:lnTo>
                    <a:pt x="21765" y="19181"/>
                  </a:lnTo>
                  <a:cubicBezTo>
                    <a:pt x="21349" y="19193"/>
                    <a:pt x="19658" y="19824"/>
                    <a:pt x="19218" y="20027"/>
                  </a:cubicBezTo>
                  <a:cubicBezTo>
                    <a:pt x="19014" y="20121"/>
                    <a:pt x="18783" y="20176"/>
                    <a:pt x="18562" y="20176"/>
                  </a:cubicBezTo>
                  <a:cubicBezTo>
                    <a:pt x="18280" y="20176"/>
                    <a:pt x="18015" y="20086"/>
                    <a:pt x="17848" y="19872"/>
                  </a:cubicBezTo>
                  <a:cubicBezTo>
                    <a:pt x="17622" y="19586"/>
                    <a:pt x="17634" y="19158"/>
                    <a:pt x="17813" y="18836"/>
                  </a:cubicBezTo>
                  <a:cubicBezTo>
                    <a:pt x="18003" y="18527"/>
                    <a:pt x="18301" y="18300"/>
                    <a:pt x="18610" y="18110"/>
                  </a:cubicBezTo>
                  <a:cubicBezTo>
                    <a:pt x="19360" y="17645"/>
                    <a:pt x="20218" y="17372"/>
                    <a:pt x="21003" y="16967"/>
                  </a:cubicBezTo>
                  <a:cubicBezTo>
                    <a:pt x="21420" y="16741"/>
                    <a:pt x="21825" y="16491"/>
                    <a:pt x="22170" y="16157"/>
                  </a:cubicBezTo>
                  <a:cubicBezTo>
                    <a:pt x="22480" y="13478"/>
                    <a:pt x="22623" y="10799"/>
                    <a:pt x="22527" y="8120"/>
                  </a:cubicBezTo>
                  <a:lnTo>
                    <a:pt x="22527" y="8120"/>
                  </a:lnTo>
                  <a:cubicBezTo>
                    <a:pt x="22146" y="8359"/>
                    <a:pt x="21789" y="8561"/>
                    <a:pt x="21611" y="8692"/>
                  </a:cubicBezTo>
                  <a:cubicBezTo>
                    <a:pt x="21373" y="8859"/>
                    <a:pt x="21134" y="9037"/>
                    <a:pt x="20884" y="9085"/>
                  </a:cubicBezTo>
                  <a:cubicBezTo>
                    <a:pt x="20842" y="9092"/>
                    <a:pt x="20799" y="9096"/>
                    <a:pt x="20755" y="9096"/>
                  </a:cubicBezTo>
                  <a:cubicBezTo>
                    <a:pt x="20513" y="9096"/>
                    <a:pt x="20261" y="8985"/>
                    <a:pt x="20170" y="8763"/>
                  </a:cubicBezTo>
                  <a:cubicBezTo>
                    <a:pt x="20015" y="8394"/>
                    <a:pt x="20372" y="8001"/>
                    <a:pt x="20706" y="7751"/>
                  </a:cubicBezTo>
                  <a:cubicBezTo>
                    <a:pt x="21051" y="7478"/>
                    <a:pt x="21765" y="6811"/>
                    <a:pt x="22456" y="6430"/>
                  </a:cubicBezTo>
                  <a:cubicBezTo>
                    <a:pt x="22277" y="4251"/>
                    <a:pt x="21944" y="2108"/>
                    <a:pt x="21361"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28"/>
            <p:cNvSpPr/>
            <p:nvPr/>
          </p:nvSpPr>
          <p:spPr>
            <a:xfrm>
              <a:off x="7130375" y="3422925"/>
              <a:ext cx="283100" cy="457825"/>
            </a:xfrm>
            <a:custGeom>
              <a:avLst/>
              <a:gdLst/>
              <a:ahLst/>
              <a:cxnLst/>
              <a:rect l="l" t="t" r="r" b="b"/>
              <a:pathLst>
                <a:path w="11324" h="18313" extrusionOk="0">
                  <a:moveTo>
                    <a:pt x="11324" y="0"/>
                  </a:moveTo>
                  <a:lnTo>
                    <a:pt x="7919" y="4203"/>
                  </a:lnTo>
                  <a:cubicBezTo>
                    <a:pt x="6764" y="5608"/>
                    <a:pt x="5668" y="7037"/>
                    <a:pt x="4609" y="8513"/>
                  </a:cubicBezTo>
                  <a:cubicBezTo>
                    <a:pt x="3573" y="10002"/>
                    <a:pt x="2585" y="11526"/>
                    <a:pt x="1787" y="13169"/>
                  </a:cubicBezTo>
                  <a:cubicBezTo>
                    <a:pt x="965" y="14800"/>
                    <a:pt x="322" y="16526"/>
                    <a:pt x="1" y="18312"/>
                  </a:cubicBezTo>
                  <a:cubicBezTo>
                    <a:pt x="668" y="16633"/>
                    <a:pt x="1465" y="15026"/>
                    <a:pt x="2382" y="13490"/>
                  </a:cubicBezTo>
                  <a:cubicBezTo>
                    <a:pt x="3287" y="11966"/>
                    <a:pt x="4287" y="10478"/>
                    <a:pt x="5323" y="9013"/>
                  </a:cubicBezTo>
                  <a:cubicBezTo>
                    <a:pt x="6347" y="7537"/>
                    <a:pt x="7418" y="6096"/>
                    <a:pt x="8454" y="4608"/>
                  </a:cubicBezTo>
                  <a:cubicBezTo>
                    <a:pt x="9478" y="3120"/>
                    <a:pt x="10478" y="1608"/>
                    <a:pt x="1132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28"/>
            <p:cNvSpPr/>
            <p:nvPr/>
          </p:nvSpPr>
          <p:spPr>
            <a:xfrm>
              <a:off x="7060725" y="3597950"/>
              <a:ext cx="73550" cy="179500"/>
            </a:xfrm>
            <a:custGeom>
              <a:avLst/>
              <a:gdLst/>
              <a:ahLst/>
              <a:cxnLst/>
              <a:rect l="l" t="t" r="r" b="b"/>
              <a:pathLst>
                <a:path w="2942" h="7180" extrusionOk="0">
                  <a:moveTo>
                    <a:pt x="191" y="0"/>
                  </a:moveTo>
                  <a:cubicBezTo>
                    <a:pt x="1" y="655"/>
                    <a:pt x="1" y="1346"/>
                    <a:pt x="120" y="2012"/>
                  </a:cubicBezTo>
                  <a:cubicBezTo>
                    <a:pt x="239" y="2679"/>
                    <a:pt x="441" y="3322"/>
                    <a:pt x="715" y="3929"/>
                  </a:cubicBezTo>
                  <a:cubicBezTo>
                    <a:pt x="989" y="4548"/>
                    <a:pt x="1311" y="5108"/>
                    <a:pt x="1656" y="5656"/>
                  </a:cubicBezTo>
                  <a:cubicBezTo>
                    <a:pt x="2013" y="6215"/>
                    <a:pt x="2418" y="6775"/>
                    <a:pt x="2942" y="7180"/>
                  </a:cubicBezTo>
                  <a:cubicBezTo>
                    <a:pt x="2692" y="6549"/>
                    <a:pt x="2501" y="5953"/>
                    <a:pt x="2263" y="5346"/>
                  </a:cubicBezTo>
                  <a:cubicBezTo>
                    <a:pt x="2025" y="4751"/>
                    <a:pt x="1775" y="4156"/>
                    <a:pt x="1525" y="3572"/>
                  </a:cubicBezTo>
                  <a:cubicBezTo>
                    <a:pt x="1263" y="2989"/>
                    <a:pt x="1013" y="2417"/>
                    <a:pt x="787" y="1834"/>
                  </a:cubicBezTo>
                  <a:cubicBezTo>
                    <a:pt x="549" y="1250"/>
                    <a:pt x="370" y="655"/>
                    <a:pt x="19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28"/>
            <p:cNvSpPr/>
            <p:nvPr/>
          </p:nvSpPr>
          <p:spPr>
            <a:xfrm>
              <a:off x="7205400" y="3515500"/>
              <a:ext cx="34250" cy="98250"/>
            </a:xfrm>
            <a:custGeom>
              <a:avLst/>
              <a:gdLst/>
              <a:ahLst/>
              <a:cxnLst/>
              <a:rect l="l" t="t" r="r" b="b"/>
              <a:pathLst>
                <a:path w="1370" h="3930" extrusionOk="0">
                  <a:moveTo>
                    <a:pt x="310" y="0"/>
                  </a:moveTo>
                  <a:cubicBezTo>
                    <a:pt x="119" y="334"/>
                    <a:pt x="48" y="715"/>
                    <a:pt x="12" y="1072"/>
                  </a:cubicBezTo>
                  <a:cubicBezTo>
                    <a:pt x="0" y="1441"/>
                    <a:pt x="48" y="1798"/>
                    <a:pt x="131" y="2155"/>
                  </a:cubicBezTo>
                  <a:cubicBezTo>
                    <a:pt x="238" y="2512"/>
                    <a:pt x="393" y="2858"/>
                    <a:pt x="584" y="3155"/>
                  </a:cubicBezTo>
                  <a:cubicBezTo>
                    <a:pt x="798" y="3453"/>
                    <a:pt x="1024" y="3739"/>
                    <a:pt x="1369" y="3929"/>
                  </a:cubicBezTo>
                  <a:cubicBezTo>
                    <a:pt x="1358" y="3536"/>
                    <a:pt x="1286" y="3215"/>
                    <a:pt x="1203" y="2870"/>
                  </a:cubicBezTo>
                  <a:cubicBezTo>
                    <a:pt x="1143" y="2536"/>
                    <a:pt x="1072" y="2227"/>
                    <a:pt x="988" y="1917"/>
                  </a:cubicBezTo>
                  <a:cubicBezTo>
                    <a:pt x="893" y="1608"/>
                    <a:pt x="810" y="1286"/>
                    <a:pt x="703" y="977"/>
                  </a:cubicBezTo>
                  <a:cubicBezTo>
                    <a:pt x="596" y="667"/>
                    <a:pt x="488" y="334"/>
                    <a:pt x="310"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28"/>
            <p:cNvSpPr/>
            <p:nvPr/>
          </p:nvSpPr>
          <p:spPr>
            <a:xfrm>
              <a:off x="7320300" y="3638725"/>
              <a:ext cx="96450" cy="22750"/>
            </a:xfrm>
            <a:custGeom>
              <a:avLst/>
              <a:gdLst/>
              <a:ahLst/>
              <a:cxnLst/>
              <a:rect l="l" t="t" r="r" b="b"/>
              <a:pathLst>
                <a:path w="3858" h="910" extrusionOk="0">
                  <a:moveTo>
                    <a:pt x="3858" y="0"/>
                  </a:moveTo>
                  <a:lnTo>
                    <a:pt x="3858" y="0"/>
                  </a:lnTo>
                  <a:cubicBezTo>
                    <a:pt x="3663" y="44"/>
                    <a:pt x="3494" y="59"/>
                    <a:pt x="3333" y="59"/>
                  </a:cubicBezTo>
                  <a:cubicBezTo>
                    <a:pt x="3189" y="59"/>
                    <a:pt x="3051" y="47"/>
                    <a:pt x="2905" y="36"/>
                  </a:cubicBezTo>
                  <a:cubicBezTo>
                    <a:pt x="2700" y="28"/>
                    <a:pt x="2483" y="14"/>
                    <a:pt x="2259" y="14"/>
                  </a:cubicBezTo>
                  <a:cubicBezTo>
                    <a:pt x="2158" y="14"/>
                    <a:pt x="2056" y="17"/>
                    <a:pt x="1953" y="24"/>
                  </a:cubicBezTo>
                  <a:cubicBezTo>
                    <a:pt x="1631" y="60"/>
                    <a:pt x="1310" y="84"/>
                    <a:pt x="1000" y="143"/>
                  </a:cubicBezTo>
                  <a:cubicBezTo>
                    <a:pt x="679" y="203"/>
                    <a:pt x="369" y="262"/>
                    <a:pt x="0" y="381"/>
                  </a:cubicBezTo>
                  <a:cubicBezTo>
                    <a:pt x="286" y="620"/>
                    <a:pt x="631" y="750"/>
                    <a:pt x="988" y="834"/>
                  </a:cubicBezTo>
                  <a:cubicBezTo>
                    <a:pt x="1259" y="890"/>
                    <a:pt x="1523" y="909"/>
                    <a:pt x="1791" y="909"/>
                  </a:cubicBezTo>
                  <a:cubicBezTo>
                    <a:pt x="1864" y="909"/>
                    <a:pt x="1938" y="908"/>
                    <a:pt x="2012" y="905"/>
                  </a:cubicBezTo>
                  <a:cubicBezTo>
                    <a:pt x="2346" y="893"/>
                    <a:pt x="2667" y="846"/>
                    <a:pt x="3024" y="727"/>
                  </a:cubicBezTo>
                  <a:cubicBezTo>
                    <a:pt x="3358" y="608"/>
                    <a:pt x="3739" y="369"/>
                    <a:pt x="3858"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28"/>
            <p:cNvSpPr/>
            <p:nvPr/>
          </p:nvSpPr>
          <p:spPr>
            <a:xfrm>
              <a:off x="7211950" y="3846475"/>
              <a:ext cx="166700" cy="60650"/>
            </a:xfrm>
            <a:custGeom>
              <a:avLst/>
              <a:gdLst/>
              <a:ahLst/>
              <a:cxnLst/>
              <a:rect l="l" t="t" r="r" b="b"/>
              <a:pathLst>
                <a:path w="6668" h="2426" extrusionOk="0">
                  <a:moveTo>
                    <a:pt x="0" y="1"/>
                  </a:moveTo>
                  <a:lnTo>
                    <a:pt x="0" y="1"/>
                  </a:lnTo>
                  <a:cubicBezTo>
                    <a:pt x="298" y="561"/>
                    <a:pt x="679" y="1061"/>
                    <a:pt x="1155" y="1489"/>
                  </a:cubicBezTo>
                  <a:cubicBezTo>
                    <a:pt x="1643" y="1930"/>
                    <a:pt x="2286" y="2227"/>
                    <a:pt x="2941" y="2346"/>
                  </a:cubicBezTo>
                  <a:cubicBezTo>
                    <a:pt x="3221" y="2402"/>
                    <a:pt x="3501" y="2426"/>
                    <a:pt x="3779" y="2426"/>
                  </a:cubicBezTo>
                  <a:cubicBezTo>
                    <a:pt x="4152" y="2426"/>
                    <a:pt x="4521" y="2384"/>
                    <a:pt x="4882" y="2323"/>
                  </a:cubicBezTo>
                  <a:cubicBezTo>
                    <a:pt x="5501" y="2227"/>
                    <a:pt x="6096" y="2013"/>
                    <a:pt x="6668" y="1727"/>
                  </a:cubicBezTo>
                  <a:cubicBezTo>
                    <a:pt x="6037" y="1656"/>
                    <a:pt x="5429" y="1656"/>
                    <a:pt x="4834" y="1644"/>
                  </a:cubicBezTo>
                  <a:cubicBezTo>
                    <a:pt x="4239" y="1632"/>
                    <a:pt x="3667" y="1584"/>
                    <a:pt x="3120" y="1477"/>
                  </a:cubicBezTo>
                  <a:cubicBezTo>
                    <a:pt x="2572" y="1358"/>
                    <a:pt x="2060" y="1192"/>
                    <a:pt x="1560" y="930"/>
                  </a:cubicBezTo>
                  <a:cubicBezTo>
                    <a:pt x="1048" y="656"/>
                    <a:pt x="560" y="299"/>
                    <a:pt x="0"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28"/>
            <p:cNvSpPr/>
            <p:nvPr/>
          </p:nvSpPr>
          <p:spPr>
            <a:xfrm>
              <a:off x="6981850" y="3499425"/>
              <a:ext cx="100925" cy="247375"/>
            </a:xfrm>
            <a:custGeom>
              <a:avLst/>
              <a:gdLst/>
              <a:ahLst/>
              <a:cxnLst/>
              <a:rect l="l" t="t" r="r" b="b"/>
              <a:pathLst>
                <a:path w="4037" h="9895" extrusionOk="0">
                  <a:moveTo>
                    <a:pt x="4037" y="0"/>
                  </a:moveTo>
                  <a:lnTo>
                    <a:pt x="4037" y="0"/>
                  </a:lnTo>
                  <a:cubicBezTo>
                    <a:pt x="3156" y="1048"/>
                    <a:pt x="2263" y="2096"/>
                    <a:pt x="1548" y="3263"/>
                  </a:cubicBezTo>
                  <a:cubicBezTo>
                    <a:pt x="1346" y="3608"/>
                    <a:pt x="1144" y="3965"/>
                    <a:pt x="953" y="4322"/>
                  </a:cubicBezTo>
                  <a:cubicBezTo>
                    <a:pt x="727" y="4751"/>
                    <a:pt x="536" y="5191"/>
                    <a:pt x="405" y="5668"/>
                  </a:cubicBezTo>
                  <a:cubicBezTo>
                    <a:pt x="1" y="7073"/>
                    <a:pt x="215" y="8644"/>
                    <a:pt x="965" y="9894"/>
                  </a:cubicBezTo>
                  <a:cubicBezTo>
                    <a:pt x="548" y="8049"/>
                    <a:pt x="477" y="6025"/>
                    <a:pt x="1382" y="4358"/>
                  </a:cubicBezTo>
                  <a:cubicBezTo>
                    <a:pt x="2120" y="3036"/>
                    <a:pt x="3442" y="1989"/>
                    <a:pt x="3787" y="524"/>
                  </a:cubicBezTo>
                  <a:lnTo>
                    <a:pt x="4037"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28"/>
            <p:cNvSpPr/>
            <p:nvPr/>
          </p:nvSpPr>
          <p:spPr>
            <a:xfrm>
              <a:off x="7133950" y="3418450"/>
              <a:ext cx="124150" cy="129500"/>
            </a:xfrm>
            <a:custGeom>
              <a:avLst/>
              <a:gdLst/>
              <a:ahLst/>
              <a:cxnLst/>
              <a:rect l="l" t="t" r="r" b="b"/>
              <a:pathLst>
                <a:path w="4966" h="5180" extrusionOk="0">
                  <a:moveTo>
                    <a:pt x="4966" y="1"/>
                  </a:moveTo>
                  <a:lnTo>
                    <a:pt x="4966" y="1"/>
                  </a:lnTo>
                  <a:cubicBezTo>
                    <a:pt x="4394" y="251"/>
                    <a:pt x="3811" y="489"/>
                    <a:pt x="3215" y="691"/>
                  </a:cubicBezTo>
                  <a:cubicBezTo>
                    <a:pt x="2561" y="929"/>
                    <a:pt x="1894" y="1168"/>
                    <a:pt x="1394" y="1644"/>
                  </a:cubicBezTo>
                  <a:cubicBezTo>
                    <a:pt x="941" y="2061"/>
                    <a:pt x="679" y="2632"/>
                    <a:pt x="453" y="3215"/>
                  </a:cubicBezTo>
                  <a:cubicBezTo>
                    <a:pt x="215" y="3835"/>
                    <a:pt x="1" y="4525"/>
                    <a:pt x="167" y="5180"/>
                  </a:cubicBezTo>
                  <a:cubicBezTo>
                    <a:pt x="298" y="4728"/>
                    <a:pt x="441" y="4263"/>
                    <a:pt x="548" y="3823"/>
                  </a:cubicBezTo>
                  <a:cubicBezTo>
                    <a:pt x="787" y="3001"/>
                    <a:pt x="1084" y="2096"/>
                    <a:pt x="1799" y="1644"/>
                  </a:cubicBezTo>
                  <a:cubicBezTo>
                    <a:pt x="2537" y="1191"/>
                    <a:pt x="3513" y="1310"/>
                    <a:pt x="4287" y="929"/>
                  </a:cubicBezTo>
                  <a:cubicBezTo>
                    <a:pt x="4597" y="787"/>
                    <a:pt x="4882" y="513"/>
                    <a:pt x="4882" y="156"/>
                  </a:cubicBezTo>
                  <a:lnTo>
                    <a:pt x="4966"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28"/>
            <p:cNvSpPr/>
            <p:nvPr/>
          </p:nvSpPr>
          <p:spPr>
            <a:xfrm>
              <a:off x="7311350" y="3355950"/>
              <a:ext cx="123275" cy="111050"/>
            </a:xfrm>
            <a:custGeom>
              <a:avLst/>
              <a:gdLst/>
              <a:ahLst/>
              <a:cxnLst/>
              <a:rect l="l" t="t" r="r" b="b"/>
              <a:pathLst>
                <a:path w="4931" h="4442" extrusionOk="0">
                  <a:moveTo>
                    <a:pt x="4930" y="0"/>
                  </a:moveTo>
                  <a:lnTo>
                    <a:pt x="4930" y="0"/>
                  </a:lnTo>
                  <a:cubicBezTo>
                    <a:pt x="4073" y="834"/>
                    <a:pt x="2632" y="667"/>
                    <a:pt x="1620" y="1322"/>
                  </a:cubicBezTo>
                  <a:cubicBezTo>
                    <a:pt x="1108" y="1644"/>
                    <a:pt x="751" y="2167"/>
                    <a:pt x="513" y="2715"/>
                  </a:cubicBezTo>
                  <a:cubicBezTo>
                    <a:pt x="275" y="3275"/>
                    <a:pt x="144" y="3870"/>
                    <a:pt x="1" y="4442"/>
                  </a:cubicBezTo>
                  <a:cubicBezTo>
                    <a:pt x="227" y="3989"/>
                    <a:pt x="513" y="3572"/>
                    <a:pt x="811" y="3156"/>
                  </a:cubicBezTo>
                  <a:cubicBezTo>
                    <a:pt x="1156" y="2656"/>
                    <a:pt x="1489" y="2167"/>
                    <a:pt x="1989" y="1822"/>
                  </a:cubicBezTo>
                  <a:cubicBezTo>
                    <a:pt x="2882" y="1215"/>
                    <a:pt x="4132" y="1191"/>
                    <a:pt x="4847" y="358"/>
                  </a:cubicBezTo>
                  <a:lnTo>
                    <a:pt x="4930"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28"/>
            <p:cNvSpPr/>
            <p:nvPr/>
          </p:nvSpPr>
          <p:spPr>
            <a:xfrm>
              <a:off x="6937200" y="3741425"/>
              <a:ext cx="49150" cy="128300"/>
            </a:xfrm>
            <a:custGeom>
              <a:avLst/>
              <a:gdLst/>
              <a:ahLst/>
              <a:cxnLst/>
              <a:rect l="l" t="t" r="r" b="b"/>
              <a:pathLst>
                <a:path w="1966" h="5132" extrusionOk="0">
                  <a:moveTo>
                    <a:pt x="572" y="0"/>
                  </a:moveTo>
                  <a:cubicBezTo>
                    <a:pt x="370" y="572"/>
                    <a:pt x="179" y="1143"/>
                    <a:pt x="96" y="1738"/>
                  </a:cubicBezTo>
                  <a:cubicBezTo>
                    <a:pt x="1" y="2334"/>
                    <a:pt x="13" y="2953"/>
                    <a:pt x="239" y="3524"/>
                  </a:cubicBezTo>
                  <a:cubicBezTo>
                    <a:pt x="537" y="4286"/>
                    <a:pt x="1191" y="4882"/>
                    <a:pt x="1965" y="5132"/>
                  </a:cubicBezTo>
                  <a:cubicBezTo>
                    <a:pt x="1287" y="4596"/>
                    <a:pt x="882" y="3774"/>
                    <a:pt x="691" y="2929"/>
                  </a:cubicBezTo>
                  <a:cubicBezTo>
                    <a:pt x="489" y="2084"/>
                    <a:pt x="477" y="1203"/>
                    <a:pt x="477" y="333"/>
                  </a:cubicBezTo>
                  <a:lnTo>
                    <a:pt x="57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28"/>
            <p:cNvSpPr/>
            <p:nvPr/>
          </p:nvSpPr>
          <p:spPr>
            <a:xfrm>
              <a:off x="6525850" y="4393875"/>
              <a:ext cx="175050" cy="59550"/>
            </a:xfrm>
            <a:custGeom>
              <a:avLst/>
              <a:gdLst/>
              <a:ahLst/>
              <a:cxnLst/>
              <a:rect l="l" t="t" r="r" b="b"/>
              <a:pathLst>
                <a:path w="7002" h="2382" extrusionOk="0">
                  <a:moveTo>
                    <a:pt x="7001" y="0"/>
                  </a:moveTo>
                  <a:cubicBezTo>
                    <a:pt x="4489" y="0"/>
                    <a:pt x="1989" y="846"/>
                    <a:pt x="0" y="2382"/>
                  </a:cubicBezTo>
                  <a:cubicBezTo>
                    <a:pt x="798" y="2322"/>
                    <a:pt x="1500" y="1834"/>
                    <a:pt x="2215" y="1477"/>
                  </a:cubicBezTo>
                  <a:cubicBezTo>
                    <a:pt x="3096" y="1024"/>
                    <a:pt x="4060" y="727"/>
                    <a:pt x="5060" y="632"/>
                  </a:cubicBezTo>
                  <a:cubicBezTo>
                    <a:pt x="5680" y="548"/>
                    <a:pt x="6382" y="548"/>
                    <a:pt x="6823" y="108"/>
                  </a:cubicBezTo>
                  <a:lnTo>
                    <a:pt x="7001"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28"/>
          <p:cNvGrpSpPr/>
          <p:nvPr/>
        </p:nvGrpSpPr>
        <p:grpSpPr>
          <a:xfrm rot="-8100153">
            <a:off x="7811849" y="1368427"/>
            <a:ext cx="727719" cy="1326365"/>
            <a:chOff x="-214625" y="3943775"/>
            <a:chExt cx="458725" cy="836125"/>
          </a:xfrm>
        </p:grpSpPr>
        <p:sp>
          <p:nvSpPr>
            <p:cNvPr id="1056" name="Google Shape;1056;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68" name="Google Shape;1068;p28"/>
          <p:cNvSpPr/>
          <p:nvPr/>
        </p:nvSpPr>
        <p:spPr>
          <a:xfrm rot="2699760">
            <a:off x="5607974" y="4857732"/>
            <a:ext cx="197521" cy="50832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9" name="Google Shape;1069;p28"/>
          <p:cNvGrpSpPr/>
          <p:nvPr/>
        </p:nvGrpSpPr>
        <p:grpSpPr>
          <a:xfrm rot="-1417591">
            <a:off x="945675" y="2395836"/>
            <a:ext cx="578252" cy="1053955"/>
            <a:chOff x="-214625" y="3943775"/>
            <a:chExt cx="458725" cy="836125"/>
          </a:xfrm>
        </p:grpSpPr>
        <p:sp>
          <p:nvSpPr>
            <p:cNvPr id="1070" name="Google Shape;1070;p28"/>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28"/>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28"/>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28"/>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28"/>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28"/>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28"/>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28"/>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28"/>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28"/>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28"/>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28"/>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2" name="Google Shape;1082;p28"/>
          <p:cNvSpPr/>
          <p:nvPr/>
        </p:nvSpPr>
        <p:spPr>
          <a:xfrm rot="-2161307">
            <a:off x="1174421" y="1869817"/>
            <a:ext cx="191289" cy="492334"/>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28"/>
          <p:cNvSpPr/>
          <p:nvPr/>
        </p:nvSpPr>
        <p:spPr>
          <a:xfrm rot="2157314">
            <a:off x="7724630" y="2908984"/>
            <a:ext cx="191296" cy="492331"/>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84" name="Google Shape;1084;p28"/>
          <p:cNvGrpSpPr/>
          <p:nvPr/>
        </p:nvGrpSpPr>
        <p:grpSpPr>
          <a:xfrm rot="1350639">
            <a:off x="1609970" y="3908516"/>
            <a:ext cx="335945" cy="975417"/>
            <a:chOff x="1460575" y="5630575"/>
            <a:chExt cx="645350" cy="1873775"/>
          </a:xfrm>
        </p:grpSpPr>
        <p:sp>
          <p:nvSpPr>
            <p:cNvPr id="1085" name="Google Shape;1085;p28"/>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28"/>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7" name="Google Shape;1087;p28"/>
          <p:cNvSpPr/>
          <p:nvPr/>
        </p:nvSpPr>
        <p:spPr>
          <a:xfrm rot="-2318269">
            <a:off x="1355554" y="3677055"/>
            <a:ext cx="142847" cy="302812"/>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9" name="Picture 148"/>
          <p:cNvPicPr>
            <a:picLocks noChangeAspect="1"/>
          </p:cNvPicPr>
          <p:nvPr/>
        </p:nvPicPr>
        <p:blipFill rotWithShape="1">
          <a:blip r:embed="rId3" cstate="print">
            <a:extLst>
              <a:ext uri="{28A0092B-C50C-407E-A947-70E740481C1C}">
                <a14:useLocalDpi xmlns:a14="http://schemas.microsoft.com/office/drawing/2010/main" val="0"/>
              </a:ext>
            </a:extLst>
          </a:blip>
          <a:srcRect l="23119" r="21392"/>
          <a:stretch/>
        </p:blipFill>
        <p:spPr>
          <a:xfrm>
            <a:off x="5812594" y="2607115"/>
            <a:ext cx="748839" cy="706255"/>
          </a:xfrm>
          <a:prstGeom prst="rect">
            <a:avLst/>
          </a:prstGeom>
          <a:solidFill>
            <a:srgbClr val="42A62A"/>
          </a:solidFill>
        </p:spPr>
      </p:pic>
      <p:sp>
        <p:nvSpPr>
          <p:cNvPr id="2" name="Rectangle 1"/>
          <p:cNvSpPr/>
          <p:nvPr/>
        </p:nvSpPr>
        <p:spPr>
          <a:xfrm>
            <a:off x="2284443" y="3542516"/>
            <a:ext cx="4572000" cy="800219"/>
          </a:xfrm>
          <a:prstGeom prst="rect">
            <a:avLst/>
          </a:prstGeom>
        </p:spPr>
        <p:txBody>
          <a:bodyPr>
            <a:spAutoFit/>
          </a:bodyPr>
          <a:lstStyle/>
          <a:p>
            <a:pPr lvl="0" algn="ctr"/>
            <a:r>
              <a:rPr lang="en-US" sz="2200" b="1" dirty="0">
                <a:solidFill>
                  <a:srgbClr val="235233"/>
                </a:solidFill>
                <a:latin typeface="Hind" panose="020B0604020202020204" charset="0"/>
                <a:cs typeface="Hind" panose="020B0604020202020204" charset="0"/>
              </a:rPr>
              <a:t>Prepared by :</a:t>
            </a:r>
          </a:p>
          <a:p>
            <a:pPr lvl="0" algn="ctr"/>
            <a:r>
              <a:rPr lang="en-US" sz="2400" b="1" dirty="0">
                <a:solidFill>
                  <a:srgbClr val="235233"/>
                </a:solidFill>
                <a:latin typeface="Hind" panose="020B0604020202020204" charset="0"/>
                <a:cs typeface="Hind" panose="020B0604020202020204" charset="0"/>
              </a:rPr>
              <a:t>Ahmed Mahmoud</a:t>
            </a:r>
          </a:p>
        </p:txBody>
      </p:sp>
      <p:pic>
        <p:nvPicPr>
          <p:cNvPr id="15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1529" y="33175"/>
            <a:ext cx="703365" cy="106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 name="Google Shape;1823;p41"/>
          <p:cNvSpPr/>
          <p:nvPr/>
        </p:nvSpPr>
        <p:spPr>
          <a:xfrm rot="2103596">
            <a:off x="7541625" y="35418"/>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7" name="Google Shape;1826;p41"/>
          <p:cNvGrpSpPr/>
          <p:nvPr/>
        </p:nvGrpSpPr>
        <p:grpSpPr>
          <a:xfrm>
            <a:off x="7519167" y="61904"/>
            <a:ext cx="1366727" cy="1320587"/>
            <a:chOff x="713400" y="1517400"/>
            <a:chExt cx="2193621" cy="2108692"/>
          </a:xfrm>
        </p:grpSpPr>
        <p:sp>
          <p:nvSpPr>
            <p:cNvPr id="158" name="Google Shape;1827;p41"/>
            <p:cNvSpPr/>
            <p:nvPr/>
          </p:nvSpPr>
          <p:spPr>
            <a:xfrm>
              <a:off x="1239888" y="1517400"/>
              <a:ext cx="615476" cy="563134"/>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28;p41"/>
            <p:cNvSpPr/>
            <p:nvPr/>
          </p:nvSpPr>
          <p:spPr>
            <a:xfrm>
              <a:off x="1731152" y="1518717"/>
              <a:ext cx="978682" cy="816611"/>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29;p41"/>
            <p:cNvSpPr/>
            <p:nvPr/>
          </p:nvSpPr>
          <p:spPr>
            <a:xfrm>
              <a:off x="2294179" y="2309109"/>
              <a:ext cx="612842" cy="601101"/>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30;p41"/>
            <p:cNvSpPr/>
            <p:nvPr/>
          </p:nvSpPr>
          <p:spPr>
            <a:xfrm>
              <a:off x="1655328" y="2721917"/>
              <a:ext cx="1127585" cy="904175"/>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31;p41"/>
            <p:cNvSpPr/>
            <p:nvPr/>
          </p:nvSpPr>
          <p:spPr>
            <a:xfrm>
              <a:off x="999468" y="2946646"/>
              <a:ext cx="466572" cy="52659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832;p41"/>
            <p:cNvSpPr/>
            <p:nvPr/>
          </p:nvSpPr>
          <p:spPr>
            <a:xfrm>
              <a:off x="713400" y="2119604"/>
              <a:ext cx="828352" cy="104013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9" name="Picture 168"/>
          <p:cNvPicPr>
            <a:picLocks noChangeAspect="1"/>
          </p:cNvPicPr>
          <p:nvPr/>
        </p:nvPicPr>
        <p:blipFill rotWithShape="1">
          <a:blip r:embed="rId3" cstate="print">
            <a:extLst>
              <a:ext uri="{28A0092B-C50C-407E-A947-70E740481C1C}">
                <a14:useLocalDpi xmlns:a14="http://schemas.microsoft.com/office/drawing/2010/main" val="0"/>
              </a:ext>
            </a:extLst>
          </a:blip>
          <a:srcRect l="23119" r="21392"/>
          <a:stretch/>
        </p:blipFill>
        <p:spPr>
          <a:xfrm>
            <a:off x="2561053" y="2553839"/>
            <a:ext cx="748839" cy="706255"/>
          </a:xfrm>
          <a:prstGeom prst="rect">
            <a:avLst/>
          </a:prstGeom>
          <a:solidFill>
            <a:srgbClr val="42A62A"/>
          </a:solidFill>
        </p:spPr>
      </p:pic>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400" fill="hold"/>
                                        <p:tgtEl>
                                          <p:spTgt spid="155"/>
                                        </p:tgtEl>
                                        <p:attrNameLst>
                                          <p:attrName>ppt_x</p:attrName>
                                        </p:attrNameLst>
                                      </p:cBhvr>
                                      <p:tavLst>
                                        <p:tav tm="0">
                                          <p:val>
                                            <p:strVal val="#ppt_x"/>
                                          </p:val>
                                        </p:tav>
                                        <p:tav tm="100000">
                                          <p:val>
                                            <p:strVal val="#ppt_x"/>
                                          </p:val>
                                        </p:tav>
                                      </p:tavLst>
                                    </p:anim>
                                    <p:anim calcmode="lin" valueType="num">
                                      <p:cBhvr additive="base">
                                        <p:cTn id="8" dur="4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42"/>
                                        </p:tgtEl>
                                        <p:attrNameLst>
                                          <p:attrName>style.visibility</p:attrName>
                                        </p:attrNameLst>
                                      </p:cBhvr>
                                      <p:to>
                                        <p:strVal val="visible"/>
                                      </p:to>
                                    </p:set>
                                    <p:animEffect transition="in" filter="barn(inVertical)">
                                      <p:cBhvr>
                                        <p:cTn id="13" dur="10"/>
                                        <p:tgtEl>
                                          <p:spTgt spid="94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41"/>
                                        </p:tgtEl>
                                        <p:attrNameLst>
                                          <p:attrName>style.visibility</p:attrName>
                                        </p:attrNameLst>
                                      </p:cBhvr>
                                      <p:to>
                                        <p:strVal val="visible"/>
                                      </p:to>
                                    </p:set>
                                    <p:animEffect transition="in" filter="barn(inVertical)">
                                      <p:cBhvr>
                                        <p:cTn id="16" dur="500"/>
                                        <p:tgtEl>
                                          <p:spTgt spid="941"/>
                                        </p:tgtEl>
                                      </p:cBhvr>
                                    </p:animEffect>
                                  </p:childTnLst>
                                </p:cTn>
                              </p:par>
                              <p:par>
                                <p:cTn id="17" presetID="22" presetClass="entr" presetSubtype="4" fill="hold" nodeType="withEffect">
                                  <p:stCondLst>
                                    <p:cond delay="0"/>
                                  </p:stCondLst>
                                  <p:childTnLst>
                                    <p:set>
                                      <p:cBhvr>
                                        <p:cTn id="18" dur="1" fill="hold">
                                          <p:stCondLst>
                                            <p:cond delay="0"/>
                                          </p:stCondLst>
                                        </p:cTn>
                                        <p:tgtEl>
                                          <p:spTgt spid="945"/>
                                        </p:tgtEl>
                                        <p:attrNameLst>
                                          <p:attrName>style.visibility</p:attrName>
                                        </p:attrNameLst>
                                      </p:cBhvr>
                                      <p:to>
                                        <p:strVal val="visible"/>
                                      </p:to>
                                    </p:set>
                                    <p:animEffect transition="in" filter="wipe(down)">
                                      <p:cBhvr>
                                        <p:cTn id="19" dur="250"/>
                                        <p:tgtEl>
                                          <p:spTgt spid="945"/>
                                        </p:tgtEl>
                                      </p:cBhvr>
                                    </p:animEffect>
                                  </p:childTnLst>
                                </p:cTn>
                              </p:par>
                              <p:par>
                                <p:cTn id="20" presetID="21" presetClass="entr" presetSubtype="1"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wheel(1)">
                                      <p:cBhvr>
                                        <p:cTn id="22" dur="1000"/>
                                        <p:tgtEl>
                                          <p:spTgt spid="149"/>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943"/>
                                        </p:tgtEl>
                                        <p:attrNameLst>
                                          <p:attrName>style.visibility</p:attrName>
                                        </p:attrNameLst>
                                      </p:cBhvr>
                                      <p:to>
                                        <p:strVal val="visible"/>
                                      </p:to>
                                    </p:set>
                                    <p:animEffect transition="in" filter="wipe(up)">
                                      <p:cBhvr>
                                        <p:cTn id="25" dur="1000"/>
                                        <p:tgtEl>
                                          <p:spTgt spid="943"/>
                                        </p:tgtEl>
                                      </p:cBhvr>
                                    </p:animEffect>
                                  </p:childTnLst>
                                </p:cTn>
                              </p:par>
                              <p:par>
                                <p:cTn id="26" presetID="21" presetClass="entr" presetSubtype="1" fill="hold" nodeType="with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wheel(1)">
                                      <p:cBhvr>
                                        <p:cTn id="28" dur="1000"/>
                                        <p:tgtEl>
                                          <p:spTgt spid="169"/>
                                        </p:tgtEl>
                                      </p:cBhvr>
                                    </p:animEffect>
                                  </p:childTnLst>
                                </p:cTn>
                              </p:par>
                            </p:childTnLst>
                          </p:cTn>
                        </p:par>
                        <p:par>
                          <p:cTn id="29" fill="hold">
                            <p:stCondLst>
                              <p:cond delay="1000"/>
                            </p:stCondLst>
                            <p:childTnLst>
                              <p:par>
                                <p:cTn id="30" presetID="16" presetClass="entr" presetSubtype="37"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 grpId="0" animBg="1"/>
      <p:bldP spid="942" grpId="0" animBg="1"/>
      <p:bldP spid="94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765" y="797381"/>
            <a:ext cx="5715798" cy="3810532"/>
          </a:xfrm>
          <a:prstGeom prst="rect">
            <a:avLst/>
          </a:prstGeom>
        </p:spPr>
      </p:pic>
      <p:sp>
        <p:nvSpPr>
          <p:cNvPr id="6" name="Google Shape;1256;p34"/>
          <p:cNvSpPr txBox="1">
            <a:spLocks/>
          </p:cNvSpPr>
          <p:nvPr/>
        </p:nvSpPr>
        <p:spPr>
          <a:xfrm>
            <a:off x="199329" y="3784060"/>
            <a:ext cx="8944671" cy="9065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5200"/>
              <a:buFont typeface="Londrina Solid"/>
              <a:buNone/>
              <a:defRPr sz="5000" b="1" i="0" u="none" strike="noStrike" cap="none">
                <a:solidFill>
                  <a:schemeClr val="accent4"/>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2pPr>
            <a:lvl3pPr marR="0" lvl="2"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3pPr>
            <a:lvl4pPr marR="0" lvl="3"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4pPr>
            <a:lvl5pPr marR="0" lvl="4"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5pPr>
            <a:lvl6pPr marR="0" lvl="5"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6pPr>
            <a:lvl7pPr marR="0" lvl="6"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7pPr>
            <a:lvl8pPr marR="0" lvl="7"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8pPr>
            <a:lvl9pPr marR="0" lvl="8" algn="ctr" rtl="0">
              <a:lnSpc>
                <a:spcPct val="100000"/>
              </a:lnSpc>
              <a:spcBef>
                <a:spcPts val="0"/>
              </a:spcBef>
              <a:spcAft>
                <a:spcPts val="0"/>
              </a:spcAft>
              <a:buClr>
                <a:schemeClr val="accent4"/>
              </a:buClr>
              <a:buSzPts val="5200"/>
              <a:buFont typeface="Londrina Solid"/>
              <a:buNone/>
              <a:defRPr sz="5200" b="1" i="0" u="none" strike="noStrike" cap="none">
                <a:solidFill>
                  <a:schemeClr val="accent4"/>
                </a:solidFill>
                <a:latin typeface="Londrina Solid"/>
                <a:ea typeface="Londrina Solid"/>
                <a:cs typeface="Londrina Solid"/>
                <a:sym typeface="Londrina Solid"/>
              </a:defRPr>
            </a:lvl9pPr>
          </a:lstStyle>
          <a:p>
            <a:pPr algn="ctr"/>
            <a:r>
              <a:rPr lang="en-US" sz="2600" dirty="0"/>
              <a:t>I hope after this presentation you will be able to contribute to increase the amount of recycled material </a:t>
            </a:r>
          </a:p>
        </p:txBody>
      </p:sp>
    </p:spTree>
    <p:extLst>
      <p:ext uri="{BB962C8B-B14F-4D97-AF65-F5344CB8AC3E}">
        <p14:creationId xmlns:p14="http://schemas.microsoft.com/office/powerpoint/2010/main" val="359677798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71" name="Google Shape;1151;p30"/>
          <p:cNvGrpSpPr/>
          <p:nvPr/>
        </p:nvGrpSpPr>
        <p:grpSpPr>
          <a:xfrm rot="16200000">
            <a:off x="4147626" y="-1581878"/>
            <a:ext cx="1989310" cy="5170703"/>
            <a:chOff x="-214625" y="3943774"/>
            <a:chExt cx="458726" cy="836125"/>
          </a:xfrm>
        </p:grpSpPr>
        <p:sp>
          <p:nvSpPr>
            <p:cNvPr id="72" name="Google Shape;1152;p30"/>
            <p:cNvSpPr/>
            <p:nvPr/>
          </p:nvSpPr>
          <p:spPr>
            <a:xfrm>
              <a:off x="-114025" y="3943774"/>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153;p30"/>
            <p:cNvSpPr/>
            <p:nvPr/>
          </p:nvSpPr>
          <p:spPr>
            <a:xfrm>
              <a:off x="64876" y="4296799"/>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154;p30"/>
            <p:cNvSpPr/>
            <p:nvPr/>
          </p:nvSpPr>
          <p:spPr>
            <a:xfrm>
              <a:off x="-214625" y="4372099"/>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55;p30"/>
            <p:cNvSpPr/>
            <p:nvPr/>
          </p:nvSpPr>
          <p:spPr>
            <a:xfrm>
              <a:off x="-32750" y="3943774"/>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156;p30"/>
            <p:cNvSpPr/>
            <p:nvPr/>
          </p:nvSpPr>
          <p:spPr>
            <a:xfrm>
              <a:off x="-214625" y="4297373"/>
              <a:ext cx="450676"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157;p30"/>
            <p:cNvSpPr/>
            <p:nvPr/>
          </p:nvSpPr>
          <p:spPr>
            <a:xfrm>
              <a:off x="-67875" y="4054799"/>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158;p3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159;p3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160;p30"/>
            <p:cNvSpPr/>
            <p:nvPr/>
          </p:nvSpPr>
          <p:spPr>
            <a:xfrm>
              <a:off x="164900" y="4391451"/>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161;p30"/>
            <p:cNvSpPr/>
            <p:nvPr/>
          </p:nvSpPr>
          <p:spPr>
            <a:xfrm>
              <a:off x="119050" y="4444727"/>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1162;p30"/>
            <p:cNvSpPr/>
            <p:nvPr/>
          </p:nvSpPr>
          <p:spPr>
            <a:xfrm>
              <a:off x="-177425" y="4447699"/>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163;p3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4" name="Google Shape;1103;p30"/>
          <p:cNvSpPr txBox="1">
            <a:spLocks noGrp="1"/>
          </p:cNvSpPr>
          <p:nvPr>
            <p:ph type="title"/>
          </p:nvPr>
        </p:nvSpPr>
        <p:spPr>
          <a:xfrm>
            <a:off x="3084678" y="753005"/>
            <a:ext cx="23677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85" name="Google Shape;1100;p30"/>
          <p:cNvSpPr/>
          <p:nvPr/>
        </p:nvSpPr>
        <p:spPr>
          <a:xfrm>
            <a:off x="5252546" y="2718880"/>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86" name="Google Shape;1101;p30"/>
          <p:cNvSpPr/>
          <p:nvPr/>
        </p:nvSpPr>
        <p:spPr>
          <a:xfrm>
            <a:off x="2042486" y="2706331"/>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87" name="Google Shape;1106;p30"/>
          <p:cNvSpPr txBox="1">
            <a:spLocks/>
          </p:cNvSpPr>
          <p:nvPr/>
        </p:nvSpPr>
        <p:spPr>
          <a:xfrm>
            <a:off x="5297790" y="2949378"/>
            <a:ext cx="870000" cy="47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 sz="2500" b="1" dirty="0">
                <a:solidFill>
                  <a:srgbClr val="235233"/>
                </a:solidFill>
                <a:latin typeface="Londrina Solid" panose="020B0604020202020204" charset="0"/>
              </a:rPr>
              <a:t>2</a:t>
            </a:r>
          </a:p>
        </p:txBody>
      </p:sp>
      <p:sp>
        <p:nvSpPr>
          <p:cNvPr id="88" name="Google Shape;1107;p30"/>
          <p:cNvSpPr txBox="1">
            <a:spLocks/>
          </p:cNvSpPr>
          <p:nvPr/>
        </p:nvSpPr>
        <p:spPr>
          <a:xfrm>
            <a:off x="2098870" y="2927561"/>
            <a:ext cx="870000" cy="469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US" sz="2500" b="1" dirty="0">
                <a:solidFill>
                  <a:srgbClr val="235233"/>
                </a:solidFill>
                <a:latin typeface="Londrina Solid" panose="020B0604020202020204" charset="0"/>
              </a:rPr>
              <a:t>1</a:t>
            </a:r>
          </a:p>
        </p:txBody>
      </p:sp>
      <p:sp>
        <p:nvSpPr>
          <p:cNvPr id="89" name="Google Shape;1113;p30"/>
          <p:cNvSpPr txBox="1">
            <a:spLocks/>
          </p:cNvSpPr>
          <p:nvPr/>
        </p:nvSpPr>
        <p:spPr>
          <a:xfrm>
            <a:off x="6442163" y="2747044"/>
            <a:ext cx="1566373" cy="93647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dirty="0">
                <a:solidFill>
                  <a:srgbClr val="235233"/>
                </a:solidFill>
                <a:latin typeface="Londrina Solid" panose="020B0604020202020204" charset="0"/>
              </a:rPr>
              <a:t>PLASTIC </a:t>
            </a:r>
          </a:p>
          <a:p>
            <a:pPr algn="ctr"/>
            <a:r>
              <a:rPr lang="en-US" sz="2500" b="1" dirty="0">
                <a:solidFill>
                  <a:srgbClr val="235233"/>
                </a:solidFill>
                <a:latin typeface="Londrina Solid" panose="020B0604020202020204" charset="0"/>
              </a:rPr>
              <a:t>RECYCLING</a:t>
            </a:r>
          </a:p>
        </p:txBody>
      </p:sp>
      <p:sp>
        <p:nvSpPr>
          <p:cNvPr id="90" name="Google Shape;1114;p30"/>
          <p:cNvSpPr txBox="1">
            <a:spLocks/>
          </p:cNvSpPr>
          <p:nvPr/>
        </p:nvSpPr>
        <p:spPr>
          <a:xfrm>
            <a:off x="3192129" y="2860183"/>
            <a:ext cx="1923710" cy="57967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500" b="1" dirty="0">
                <a:solidFill>
                  <a:srgbClr val="235233"/>
                </a:solidFill>
                <a:latin typeface="Londrina Solid" panose="020B0604020202020204" charset="0"/>
              </a:rPr>
              <a:t>INTRODUCTION</a:t>
            </a:r>
          </a:p>
        </p:txBody>
      </p:sp>
      <p:grpSp>
        <p:nvGrpSpPr>
          <p:cNvPr id="91" name="Google Shape;1119;p30"/>
          <p:cNvGrpSpPr/>
          <p:nvPr/>
        </p:nvGrpSpPr>
        <p:grpSpPr>
          <a:xfrm rot="-2132172">
            <a:off x="5188496" y="3185952"/>
            <a:ext cx="290021" cy="842078"/>
            <a:chOff x="1460575" y="5630575"/>
            <a:chExt cx="645350" cy="1873775"/>
          </a:xfrm>
        </p:grpSpPr>
        <p:sp>
          <p:nvSpPr>
            <p:cNvPr id="92" name="Google Shape;1120;p30"/>
            <p:cNvSpPr/>
            <p:nvPr/>
          </p:nvSpPr>
          <p:spPr>
            <a:xfrm>
              <a:off x="1648400" y="5630575"/>
              <a:ext cx="269700" cy="175650"/>
            </a:xfrm>
            <a:custGeom>
              <a:avLst/>
              <a:gdLst/>
              <a:ahLst/>
              <a:cxnLst/>
              <a:rect l="l" t="t" r="r" b="b"/>
              <a:pathLst>
                <a:path w="10788" h="7026" extrusionOk="0">
                  <a:moveTo>
                    <a:pt x="656" y="1"/>
                  </a:moveTo>
                  <a:cubicBezTo>
                    <a:pt x="287" y="1"/>
                    <a:pt x="1" y="298"/>
                    <a:pt x="1" y="656"/>
                  </a:cubicBezTo>
                  <a:lnTo>
                    <a:pt x="1" y="6371"/>
                  </a:lnTo>
                  <a:cubicBezTo>
                    <a:pt x="1" y="6740"/>
                    <a:pt x="298" y="7025"/>
                    <a:pt x="656" y="7025"/>
                  </a:cubicBezTo>
                  <a:lnTo>
                    <a:pt x="10133" y="7025"/>
                  </a:lnTo>
                  <a:cubicBezTo>
                    <a:pt x="10490" y="7025"/>
                    <a:pt x="10776" y="6740"/>
                    <a:pt x="10788" y="6371"/>
                  </a:cubicBezTo>
                  <a:lnTo>
                    <a:pt x="10788" y="656"/>
                  </a:lnTo>
                  <a:cubicBezTo>
                    <a:pt x="10788" y="275"/>
                    <a:pt x="10490" y="1"/>
                    <a:pt x="101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3" name="Google Shape;1121;p30"/>
            <p:cNvSpPr/>
            <p:nvPr/>
          </p:nvSpPr>
          <p:spPr>
            <a:xfrm>
              <a:off x="1460575" y="5806500"/>
              <a:ext cx="645350" cy="1697850"/>
            </a:xfrm>
            <a:custGeom>
              <a:avLst/>
              <a:gdLst/>
              <a:ahLst/>
              <a:cxnLst/>
              <a:rect l="l" t="t" r="r" b="b"/>
              <a:pathLst>
                <a:path w="25814" h="67914" extrusionOk="0">
                  <a:moveTo>
                    <a:pt x="8597" y="0"/>
                  </a:moveTo>
                  <a:lnTo>
                    <a:pt x="8597" y="512"/>
                  </a:lnTo>
                  <a:cubicBezTo>
                    <a:pt x="8597" y="941"/>
                    <a:pt x="8347" y="1322"/>
                    <a:pt x="7942" y="1489"/>
                  </a:cubicBezTo>
                  <a:cubicBezTo>
                    <a:pt x="3275" y="3441"/>
                    <a:pt x="1" y="8037"/>
                    <a:pt x="1" y="13407"/>
                  </a:cubicBezTo>
                  <a:lnTo>
                    <a:pt x="1" y="63651"/>
                  </a:lnTo>
                  <a:lnTo>
                    <a:pt x="132" y="63651"/>
                  </a:lnTo>
                  <a:cubicBezTo>
                    <a:pt x="132" y="66008"/>
                    <a:pt x="2192" y="67913"/>
                    <a:pt x="4704" y="67913"/>
                  </a:cubicBezTo>
                  <a:cubicBezTo>
                    <a:pt x="6359" y="67913"/>
                    <a:pt x="7800" y="67092"/>
                    <a:pt x="8597" y="65866"/>
                  </a:cubicBezTo>
                  <a:cubicBezTo>
                    <a:pt x="9407" y="67092"/>
                    <a:pt x="10848" y="67913"/>
                    <a:pt x="12503" y="67913"/>
                  </a:cubicBezTo>
                  <a:cubicBezTo>
                    <a:pt x="14550" y="67913"/>
                    <a:pt x="16301" y="66639"/>
                    <a:pt x="16872" y="64901"/>
                  </a:cubicBezTo>
                  <a:cubicBezTo>
                    <a:pt x="17456" y="66639"/>
                    <a:pt x="19182" y="67913"/>
                    <a:pt x="21254" y="67913"/>
                  </a:cubicBezTo>
                  <a:cubicBezTo>
                    <a:pt x="23778" y="67913"/>
                    <a:pt x="25814" y="66008"/>
                    <a:pt x="25814" y="63651"/>
                  </a:cubicBezTo>
                  <a:lnTo>
                    <a:pt x="25814" y="13407"/>
                  </a:lnTo>
                  <a:cubicBezTo>
                    <a:pt x="25814" y="8037"/>
                    <a:pt x="22540" y="3441"/>
                    <a:pt x="17872" y="1489"/>
                  </a:cubicBezTo>
                  <a:cubicBezTo>
                    <a:pt x="17467" y="1310"/>
                    <a:pt x="17206" y="941"/>
                    <a:pt x="17206" y="512"/>
                  </a:cubicBezTo>
                  <a:lnTo>
                    <a:pt x="17206" y="0"/>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grpSp>
      <p:grpSp>
        <p:nvGrpSpPr>
          <p:cNvPr id="94" name="Google Shape;1125;p30"/>
          <p:cNvGrpSpPr/>
          <p:nvPr/>
        </p:nvGrpSpPr>
        <p:grpSpPr>
          <a:xfrm rot="9439248">
            <a:off x="5691767" y="2363692"/>
            <a:ext cx="607948" cy="801529"/>
            <a:chOff x="4326425" y="5583250"/>
            <a:chExt cx="744150" cy="981100"/>
          </a:xfrm>
        </p:grpSpPr>
        <p:sp>
          <p:nvSpPr>
            <p:cNvPr id="95" name="Google Shape;1126;p30"/>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6" name="Google Shape;1127;p30"/>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7" name="Google Shape;1128;p30"/>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8" name="Google Shape;1129;p30"/>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9" name="Google Shape;1130;p30"/>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0" name="Google Shape;1131;p30"/>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1" name="Google Shape;1132;p30"/>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2" name="Google Shape;1133;p30"/>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3" name="Google Shape;1134;p30"/>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4" name="Google Shape;1135;p30"/>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5" name="Google Shape;1136;p30"/>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6" name="Google Shape;1137;p30"/>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7" name="Google Shape;1138;p30"/>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8" name="Google Shape;1139;p30"/>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09" name="Google Shape;1140;p30"/>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0" name="Google Shape;1141;p30"/>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1" name="Google Shape;1142;p30"/>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2" name="Google Shape;1143;p30"/>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3" name="Google Shape;1144;p30"/>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4" name="Google Shape;1145;p30"/>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5" name="Google Shape;1146;p30"/>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6" name="Google Shape;1147;p30"/>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7" name="Google Shape;1148;p30"/>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8" name="Google Shape;1149;p30"/>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19" name="Google Shape;1150;p30"/>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grpSp>
      <p:grpSp>
        <p:nvGrpSpPr>
          <p:cNvPr id="120" name="Google Shape;1151;p30"/>
          <p:cNvGrpSpPr/>
          <p:nvPr/>
        </p:nvGrpSpPr>
        <p:grpSpPr>
          <a:xfrm rot="-1417591">
            <a:off x="1540652" y="2911822"/>
            <a:ext cx="578252" cy="1053955"/>
            <a:chOff x="-214625" y="3943775"/>
            <a:chExt cx="458725" cy="836125"/>
          </a:xfrm>
        </p:grpSpPr>
        <p:sp>
          <p:nvSpPr>
            <p:cNvPr id="121" name="Google Shape;1152;p30"/>
            <p:cNvSpPr/>
            <p:nvPr/>
          </p:nvSpPr>
          <p:spPr>
            <a:xfrm>
              <a:off x="-114025" y="3943775"/>
              <a:ext cx="195000" cy="50187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2" name="Google Shape;1153;p30"/>
            <p:cNvSpPr/>
            <p:nvPr/>
          </p:nvSpPr>
          <p:spPr>
            <a:xfrm>
              <a:off x="64875" y="4296800"/>
              <a:ext cx="179225" cy="327425"/>
            </a:xfrm>
            <a:custGeom>
              <a:avLst/>
              <a:gdLst/>
              <a:ahLst/>
              <a:cxnLst/>
              <a:rect l="l" t="t" r="r" b="b"/>
              <a:pathLst>
                <a:path w="7169" h="13097" extrusionOk="0">
                  <a:moveTo>
                    <a:pt x="6787" y="0"/>
                  </a:moveTo>
                  <a:cubicBezTo>
                    <a:pt x="5692" y="2536"/>
                    <a:pt x="2810" y="3798"/>
                    <a:pt x="1322" y="6120"/>
                  </a:cubicBezTo>
                  <a:cubicBezTo>
                    <a:pt x="1" y="8192"/>
                    <a:pt x="12" y="11049"/>
                    <a:pt x="1358" y="13097"/>
                  </a:cubicBezTo>
                  <a:cubicBezTo>
                    <a:pt x="1703" y="12502"/>
                    <a:pt x="2287" y="12109"/>
                    <a:pt x="2846" y="11704"/>
                  </a:cubicBezTo>
                  <a:cubicBezTo>
                    <a:pt x="4680" y="10406"/>
                    <a:pt x="6299" y="8632"/>
                    <a:pt x="6751" y="6429"/>
                  </a:cubicBezTo>
                  <a:cubicBezTo>
                    <a:pt x="7168" y="4429"/>
                    <a:pt x="6561" y="2048"/>
                    <a:pt x="6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3" name="Google Shape;1154;p30"/>
            <p:cNvSpPr/>
            <p:nvPr/>
          </p:nvSpPr>
          <p:spPr>
            <a:xfrm>
              <a:off x="-214625" y="4372100"/>
              <a:ext cx="233975" cy="263550"/>
            </a:xfrm>
            <a:custGeom>
              <a:avLst/>
              <a:gdLst/>
              <a:ahLst/>
              <a:cxnLst/>
              <a:rect l="l" t="t" r="r" b="b"/>
              <a:pathLst>
                <a:path w="9359" h="10542" extrusionOk="0">
                  <a:moveTo>
                    <a:pt x="1" y="0"/>
                  </a:moveTo>
                  <a:lnTo>
                    <a:pt x="1" y="0"/>
                  </a:lnTo>
                  <a:cubicBezTo>
                    <a:pt x="382" y="2548"/>
                    <a:pt x="810" y="5168"/>
                    <a:pt x="2168" y="7346"/>
                  </a:cubicBezTo>
                  <a:cubicBezTo>
                    <a:pt x="2620" y="8049"/>
                    <a:pt x="3156" y="8704"/>
                    <a:pt x="3846" y="9132"/>
                  </a:cubicBezTo>
                  <a:cubicBezTo>
                    <a:pt x="4596" y="9585"/>
                    <a:pt x="5477" y="9775"/>
                    <a:pt x="6323" y="9954"/>
                  </a:cubicBezTo>
                  <a:cubicBezTo>
                    <a:pt x="7024" y="10104"/>
                    <a:pt x="8138" y="10541"/>
                    <a:pt x="8942" y="10541"/>
                  </a:cubicBezTo>
                  <a:cubicBezTo>
                    <a:pt x="9094" y="10541"/>
                    <a:pt x="9234" y="10526"/>
                    <a:pt x="9359" y="10490"/>
                  </a:cubicBezTo>
                  <a:cubicBezTo>
                    <a:pt x="8180" y="8204"/>
                    <a:pt x="7037" y="5465"/>
                    <a:pt x="5299" y="3525"/>
                  </a:cubicBezTo>
                  <a:cubicBezTo>
                    <a:pt x="3870" y="1929"/>
                    <a:pt x="1906" y="95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4" name="Google Shape;1155;p30"/>
            <p:cNvSpPr/>
            <p:nvPr/>
          </p:nvSpPr>
          <p:spPr>
            <a:xfrm>
              <a:off x="-32750" y="3943775"/>
              <a:ext cx="219700" cy="836125"/>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5" name="Google Shape;1156;p30"/>
            <p:cNvSpPr/>
            <p:nvPr/>
          </p:nvSpPr>
          <p:spPr>
            <a:xfrm>
              <a:off x="-214625" y="4297375"/>
              <a:ext cx="450675" cy="395925"/>
            </a:xfrm>
            <a:custGeom>
              <a:avLst/>
              <a:gdLst/>
              <a:ahLst/>
              <a:cxnLst/>
              <a:rect l="l" t="t" r="r" b="b"/>
              <a:pathLst>
                <a:path w="18027" h="15837" extrusionOk="0">
                  <a:moveTo>
                    <a:pt x="17979" y="1"/>
                  </a:moveTo>
                  <a:lnTo>
                    <a:pt x="17979" y="1"/>
                  </a:lnTo>
                  <a:cubicBezTo>
                    <a:pt x="17920" y="1394"/>
                    <a:pt x="17431" y="2704"/>
                    <a:pt x="16812" y="3930"/>
                  </a:cubicBezTo>
                  <a:cubicBezTo>
                    <a:pt x="16217" y="5144"/>
                    <a:pt x="15443" y="6287"/>
                    <a:pt x="14669" y="7442"/>
                  </a:cubicBezTo>
                  <a:cubicBezTo>
                    <a:pt x="13895" y="8585"/>
                    <a:pt x="13169" y="9788"/>
                    <a:pt x="12693" y="11109"/>
                  </a:cubicBezTo>
                  <a:cubicBezTo>
                    <a:pt x="12276" y="12275"/>
                    <a:pt x="12087" y="13514"/>
                    <a:pt x="12134" y="14746"/>
                  </a:cubicBezTo>
                  <a:lnTo>
                    <a:pt x="12134" y="14746"/>
                  </a:lnTo>
                  <a:cubicBezTo>
                    <a:pt x="11083" y="13910"/>
                    <a:pt x="9889" y="13326"/>
                    <a:pt x="8752" y="12705"/>
                  </a:cubicBezTo>
                  <a:cubicBezTo>
                    <a:pt x="8097" y="12348"/>
                    <a:pt x="7466" y="11979"/>
                    <a:pt x="6871" y="11562"/>
                  </a:cubicBezTo>
                  <a:cubicBezTo>
                    <a:pt x="6275" y="11145"/>
                    <a:pt x="5739" y="10633"/>
                    <a:pt x="5239" y="10121"/>
                  </a:cubicBezTo>
                  <a:cubicBezTo>
                    <a:pt x="4227" y="9062"/>
                    <a:pt x="3358" y="7835"/>
                    <a:pt x="2537" y="6621"/>
                  </a:cubicBezTo>
                  <a:cubicBezTo>
                    <a:pt x="1703" y="5394"/>
                    <a:pt x="905" y="4132"/>
                    <a:pt x="1" y="2977"/>
                  </a:cubicBezTo>
                  <a:lnTo>
                    <a:pt x="1" y="2977"/>
                  </a:lnTo>
                  <a:cubicBezTo>
                    <a:pt x="834" y="4204"/>
                    <a:pt x="1572" y="5490"/>
                    <a:pt x="2382" y="6764"/>
                  </a:cubicBezTo>
                  <a:cubicBezTo>
                    <a:pt x="3168" y="8014"/>
                    <a:pt x="3989" y="9264"/>
                    <a:pt x="5001" y="10383"/>
                  </a:cubicBezTo>
                  <a:cubicBezTo>
                    <a:pt x="5501" y="10931"/>
                    <a:pt x="6061" y="11455"/>
                    <a:pt x="6668" y="11907"/>
                  </a:cubicBezTo>
                  <a:cubicBezTo>
                    <a:pt x="7275" y="12348"/>
                    <a:pt x="7918" y="12741"/>
                    <a:pt x="8573" y="13098"/>
                  </a:cubicBezTo>
                  <a:cubicBezTo>
                    <a:pt x="9883" y="13812"/>
                    <a:pt x="11192" y="14491"/>
                    <a:pt x="12276" y="15443"/>
                  </a:cubicBezTo>
                  <a:lnTo>
                    <a:pt x="12705" y="15836"/>
                  </a:lnTo>
                  <a:lnTo>
                    <a:pt x="12645" y="15253"/>
                  </a:lnTo>
                  <a:cubicBezTo>
                    <a:pt x="12502" y="13907"/>
                    <a:pt x="12645" y="12538"/>
                    <a:pt x="13097" y="11264"/>
                  </a:cubicBezTo>
                  <a:cubicBezTo>
                    <a:pt x="13538" y="9978"/>
                    <a:pt x="14252" y="8811"/>
                    <a:pt x="14967" y="7633"/>
                  </a:cubicBezTo>
                  <a:cubicBezTo>
                    <a:pt x="15693" y="6454"/>
                    <a:pt x="16455" y="5275"/>
                    <a:pt x="17027" y="4013"/>
                  </a:cubicBezTo>
                  <a:cubicBezTo>
                    <a:pt x="17574" y="2751"/>
                    <a:pt x="18027" y="1382"/>
                    <a:pt x="179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6" name="Google Shape;1157;p30"/>
            <p:cNvSpPr/>
            <p:nvPr/>
          </p:nvSpPr>
          <p:spPr>
            <a:xfrm>
              <a:off x="-67875" y="4054800"/>
              <a:ext cx="89325" cy="96750"/>
            </a:xfrm>
            <a:custGeom>
              <a:avLst/>
              <a:gdLst/>
              <a:ahLst/>
              <a:cxnLst/>
              <a:rect l="l" t="t" r="r" b="b"/>
              <a:pathLst>
                <a:path w="3573" h="3870" extrusionOk="0">
                  <a:moveTo>
                    <a:pt x="0" y="0"/>
                  </a:moveTo>
                  <a:lnTo>
                    <a:pt x="0" y="0"/>
                  </a:lnTo>
                  <a:cubicBezTo>
                    <a:pt x="84" y="655"/>
                    <a:pt x="274" y="1286"/>
                    <a:pt x="512" y="1905"/>
                  </a:cubicBezTo>
                  <a:cubicBezTo>
                    <a:pt x="774" y="2513"/>
                    <a:pt x="1096" y="3096"/>
                    <a:pt x="1477" y="3644"/>
                  </a:cubicBezTo>
                  <a:lnTo>
                    <a:pt x="1632" y="3870"/>
                  </a:lnTo>
                  <a:lnTo>
                    <a:pt x="1822" y="3691"/>
                  </a:lnTo>
                  <a:cubicBezTo>
                    <a:pt x="2227" y="3298"/>
                    <a:pt x="2560" y="2870"/>
                    <a:pt x="2858" y="2405"/>
                  </a:cubicBezTo>
                  <a:cubicBezTo>
                    <a:pt x="3013" y="2179"/>
                    <a:pt x="3144" y="1929"/>
                    <a:pt x="3263" y="1691"/>
                  </a:cubicBezTo>
                  <a:cubicBezTo>
                    <a:pt x="3382" y="1441"/>
                    <a:pt x="3501" y="1191"/>
                    <a:pt x="3572" y="929"/>
                  </a:cubicBezTo>
                  <a:lnTo>
                    <a:pt x="3572" y="929"/>
                  </a:lnTo>
                  <a:lnTo>
                    <a:pt x="3096" y="1584"/>
                  </a:lnTo>
                  <a:lnTo>
                    <a:pt x="3096" y="1584"/>
                  </a:lnTo>
                  <a:cubicBezTo>
                    <a:pt x="2953" y="1798"/>
                    <a:pt x="2775" y="2001"/>
                    <a:pt x="2608" y="2215"/>
                  </a:cubicBezTo>
                  <a:cubicBezTo>
                    <a:pt x="2323" y="2549"/>
                    <a:pt x="2030" y="2867"/>
                    <a:pt x="1722" y="3169"/>
                  </a:cubicBezTo>
                  <a:lnTo>
                    <a:pt x="1722" y="3169"/>
                  </a:lnTo>
                  <a:cubicBezTo>
                    <a:pt x="1417" y="2702"/>
                    <a:pt x="1126" y="2220"/>
                    <a:pt x="870" y="1739"/>
                  </a:cubicBezTo>
                  <a:cubicBezTo>
                    <a:pt x="572" y="1167"/>
                    <a:pt x="286" y="59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7" name="Google Shape;1158;p30"/>
            <p:cNvSpPr/>
            <p:nvPr/>
          </p:nvSpPr>
          <p:spPr>
            <a:xfrm>
              <a:off x="-90800" y="4143200"/>
              <a:ext cx="138150" cy="133375"/>
            </a:xfrm>
            <a:custGeom>
              <a:avLst/>
              <a:gdLst/>
              <a:ahLst/>
              <a:cxnLst/>
              <a:rect l="l" t="t" r="r" b="b"/>
              <a:pathLst>
                <a:path w="5526" h="5335" extrusionOk="0">
                  <a:moveTo>
                    <a:pt x="1" y="0"/>
                  </a:moveTo>
                  <a:cubicBezTo>
                    <a:pt x="132" y="453"/>
                    <a:pt x="310" y="882"/>
                    <a:pt x="489" y="1310"/>
                  </a:cubicBezTo>
                  <a:cubicBezTo>
                    <a:pt x="667" y="1739"/>
                    <a:pt x="846" y="2179"/>
                    <a:pt x="1060" y="2596"/>
                  </a:cubicBezTo>
                  <a:cubicBezTo>
                    <a:pt x="1453" y="3441"/>
                    <a:pt x="1918" y="4275"/>
                    <a:pt x="2406" y="5061"/>
                  </a:cubicBezTo>
                  <a:lnTo>
                    <a:pt x="2572" y="5334"/>
                  </a:lnTo>
                  <a:lnTo>
                    <a:pt x="2763" y="5096"/>
                  </a:lnTo>
                  <a:cubicBezTo>
                    <a:pt x="3322" y="4418"/>
                    <a:pt x="3858" y="3715"/>
                    <a:pt x="4311" y="2989"/>
                  </a:cubicBezTo>
                  <a:cubicBezTo>
                    <a:pt x="4549" y="2620"/>
                    <a:pt x="4763" y="2251"/>
                    <a:pt x="4966" y="1858"/>
                  </a:cubicBezTo>
                  <a:cubicBezTo>
                    <a:pt x="5168" y="1477"/>
                    <a:pt x="5358" y="1084"/>
                    <a:pt x="5525" y="679"/>
                  </a:cubicBezTo>
                  <a:lnTo>
                    <a:pt x="5525" y="679"/>
                  </a:lnTo>
                  <a:cubicBezTo>
                    <a:pt x="5287" y="1048"/>
                    <a:pt x="5049" y="1417"/>
                    <a:pt x="4787" y="1763"/>
                  </a:cubicBezTo>
                  <a:cubicBezTo>
                    <a:pt x="4537" y="2120"/>
                    <a:pt x="4287" y="2453"/>
                    <a:pt x="4037" y="2798"/>
                  </a:cubicBezTo>
                  <a:cubicBezTo>
                    <a:pt x="3578" y="3403"/>
                    <a:pt x="3110" y="3990"/>
                    <a:pt x="2633" y="4566"/>
                  </a:cubicBezTo>
                  <a:lnTo>
                    <a:pt x="2633" y="4566"/>
                  </a:lnTo>
                  <a:cubicBezTo>
                    <a:pt x="2202" y="3867"/>
                    <a:pt x="1781" y="3159"/>
                    <a:pt x="1370" y="2441"/>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8" name="Google Shape;1159;p30"/>
            <p:cNvSpPr/>
            <p:nvPr/>
          </p:nvSpPr>
          <p:spPr>
            <a:xfrm>
              <a:off x="-80675" y="4247375"/>
              <a:ext cx="136350" cy="111050"/>
            </a:xfrm>
            <a:custGeom>
              <a:avLst/>
              <a:gdLst/>
              <a:ahLst/>
              <a:cxnLst/>
              <a:rect l="l" t="t" r="r" b="b"/>
              <a:pathLst>
                <a:path w="5454" h="4442" extrusionOk="0">
                  <a:moveTo>
                    <a:pt x="5453" y="1"/>
                  </a:moveTo>
                  <a:lnTo>
                    <a:pt x="5453" y="1"/>
                  </a:lnTo>
                  <a:cubicBezTo>
                    <a:pt x="4942" y="691"/>
                    <a:pt x="4430" y="1358"/>
                    <a:pt x="3894" y="2013"/>
                  </a:cubicBezTo>
                  <a:cubicBezTo>
                    <a:pt x="3632" y="2358"/>
                    <a:pt x="3358" y="2668"/>
                    <a:pt x="3096" y="2989"/>
                  </a:cubicBezTo>
                  <a:lnTo>
                    <a:pt x="2449" y="3758"/>
                  </a:lnTo>
                  <a:lnTo>
                    <a:pt x="2449" y="3758"/>
                  </a:lnTo>
                  <a:lnTo>
                    <a:pt x="1310" y="2382"/>
                  </a:lnTo>
                  <a:cubicBezTo>
                    <a:pt x="870" y="1858"/>
                    <a:pt x="441" y="1322"/>
                    <a:pt x="0" y="810"/>
                  </a:cubicBezTo>
                  <a:lnTo>
                    <a:pt x="0" y="810"/>
                  </a:lnTo>
                  <a:cubicBezTo>
                    <a:pt x="298" y="1429"/>
                    <a:pt x="655" y="2013"/>
                    <a:pt x="1036" y="2572"/>
                  </a:cubicBezTo>
                  <a:cubicBezTo>
                    <a:pt x="1405" y="3156"/>
                    <a:pt x="1822" y="3703"/>
                    <a:pt x="2263" y="4239"/>
                  </a:cubicBezTo>
                  <a:lnTo>
                    <a:pt x="2417" y="4442"/>
                  </a:lnTo>
                  <a:lnTo>
                    <a:pt x="2596" y="4239"/>
                  </a:lnTo>
                  <a:cubicBezTo>
                    <a:pt x="2894" y="3930"/>
                    <a:pt x="3167" y="3584"/>
                    <a:pt x="3429" y="3263"/>
                  </a:cubicBezTo>
                  <a:cubicBezTo>
                    <a:pt x="3703" y="2930"/>
                    <a:pt x="3953" y="2596"/>
                    <a:pt x="4191" y="2239"/>
                  </a:cubicBezTo>
                  <a:cubicBezTo>
                    <a:pt x="4680" y="1525"/>
                    <a:pt x="5120" y="786"/>
                    <a:pt x="5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29" name="Google Shape;1160;p30"/>
            <p:cNvSpPr/>
            <p:nvPr/>
          </p:nvSpPr>
          <p:spPr>
            <a:xfrm>
              <a:off x="164900" y="4391450"/>
              <a:ext cx="61025" cy="77100"/>
            </a:xfrm>
            <a:custGeom>
              <a:avLst/>
              <a:gdLst/>
              <a:ahLst/>
              <a:cxnLst/>
              <a:rect l="l" t="t" r="r" b="b"/>
              <a:pathLst>
                <a:path w="2441" h="3084" extrusionOk="0">
                  <a:moveTo>
                    <a:pt x="631" y="0"/>
                  </a:moveTo>
                  <a:lnTo>
                    <a:pt x="631" y="0"/>
                  </a:lnTo>
                  <a:cubicBezTo>
                    <a:pt x="441" y="441"/>
                    <a:pt x="310" y="893"/>
                    <a:pt x="191" y="1358"/>
                  </a:cubicBezTo>
                  <a:cubicBezTo>
                    <a:pt x="95" y="1810"/>
                    <a:pt x="36" y="2274"/>
                    <a:pt x="12" y="2751"/>
                  </a:cubicBezTo>
                  <a:lnTo>
                    <a:pt x="0" y="3084"/>
                  </a:lnTo>
                  <a:lnTo>
                    <a:pt x="0" y="3084"/>
                  </a:lnTo>
                  <a:lnTo>
                    <a:pt x="310" y="2989"/>
                  </a:lnTo>
                  <a:cubicBezTo>
                    <a:pt x="691" y="2870"/>
                    <a:pt x="1084" y="2739"/>
                    <a:pt x="1441" y="2548"/>
                  </a:cubicBezTo>
                  <a:cubicBezTo>
                    <a:pt x="1798" y="2346"/>
                    <a:pt x="2143" y="2120"/>
                    <a:pt x="2441" y="1846"/>
                  </a:cubicBezTo>
                  <a:lnTo>
                    <a:pt x="2441" y="1846"/>
                  </a:lnTo>
                  <a:cubicBezTo>
                    <a:pt x="2048" y="1989"/>
                    <a:pt x="1679" y="2108"/>
                    <a:pt x="1310" y="2227"/>
                  </a:cubicBezTo>
                  <a:lnTo>
                    <a:pt x="502" y="2465"/>
                  </a:lnTo>
                  <a:lnTo>
                    <a:pt x="502" y="2465"/>
                  </a:lnTo>
                  <a:cubicBezTo>
                    <a:pt x="528" y="2112"/>
                    <a:pt x="553" y="1761"/>
                    <a:pt x="572" y="1417"/>
                  </a:cubicBezTo>
                  <a:cubicBezTo>
                    <a:pt x="607" y="941"/>
                    <a:pt x="631" y="476"/>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30" name="Google Shape;1161;p30"/>
            <p:cNvSpPr/>
            <p:nvPr/>
          </p:nvSpPr>
          <p:spPr>
            <a:xfrm>
              <a:off x="119050" y="4444725"/>
              <a:ext cx="83075" cy="98250"/>
            </a:xfrm>
            <a:custGeom>
              <a:avLst/>
              <a:gdLst/>
              <a:ahLst/>
              <a:cxnLst/>
              <a:rect l="l" t="t" r="r" b="b"/>
              <a:pathLst>
                <a:path w="3323" h="3930" extrusionOk="0">
                  <a:moveTo>
                    <a:pt x="239" y="0"/>
                  </a:moveTo>
                  <a:cubicBezTo>
                    <a:pt x="108" y="596"/>
                    <a:pt x="48" y="1203"/>
                    <a:pt x="36" y="1810"/>
                  </a:cubicBezTo>
                  <a:cubicBezTo>
                    <a:pt x="1" y="2417"/>
                    <a:pt x="36" y="3013"/>
                    <a:pt x="96" y="3632"/>
                  </a:cubicBezTo>
                  <a:lnTo>
                    <a:pt x="120" y="3930"/>
                  </a:lnTo>
                  <a:lnTo>
                    <a:pt x="405" y="3822"/>
                  </a:lnTo>
                  <a:cubicBezTo>
                    <a:pt x="941" y="3632"/>
                    <a:pt x="1453" y="3394"/>
                    <a:pt x="1953" y="3108"/>
                  </a:cubicBezTo>
                  <a:cubicBezTo>
                    <a:pt x="2441" y="2822"/>
                    <a:pt x="2906" y="2477"/>
                    <a:pt x="3322" y="2096"/>
                  </a:cubicBezTo>
                  <a:lnTo>
                    <a:pt x="3322" y="2096"/>
                  </a:lnTo>
                  <a:cubicBezTo>
                    <a:pt x="2798" y="2346"/>
                    <a:pt x="2287" y="2572"/>
                    <a:pt x="1786" y="2798"/>
                  </a:cubicBezTo>
                  <a:cubicBezTo>
                    <a:pt x="1367" y="2964"/>
                    <a:pt x="947" y="3138"/>
                    <a:pt x="521" y="3294"/>
                  </a:cubicBezTo>
                  <a:lnTo>
                    <a:pt x="521" y="3294"/>
                  </a:lnTo>
                  <a:cubicBezTo>
                    <a:pt x="477" y="2795"/>
                    <a:pt x="445" y="2297"/>
                    <a:pt x="405" y="1798"/>
                  </a:cubicBezTo>
                  <a:cubicBezTo>
                    <a:pt x="358" y="1203"/>
                    <a:pt x="310" y="608"/>
                    <a:pt x="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31" name="Google Shape;1162;p30"/>
            <p:cNvSpPr/>
            <p:nvPr/>
          </p:nvSpPr>
          <p:spPr>
            <a:xfrm>
              <a:off x="-177425" y="4447700"/>
              <a:ext cx="64625" cy="80700"/>
            </a:xfrm>
            <a:custGeom>
              <a:avLst/>
              <a:gdLst/>
              <a:ahLst/>
              <a:cxnLst/>
              <a:rect l="l" t="t" r="r" b="b"/>
              <a:pathLst>
                <a:path w="2585" h="3228" extrusionOk="0">
                  <a:moveTo>
                    <a:pt x="2204" y="1"/>
                  </a:moveTo>
                  <a:lnTo>
                    <a:pt x="2168" y="1405"/>
                  </a:lnTo>
                  <a:cubicBezTo>
                    <a:pt x="2159" y="1730"/>
                    <a:pt x="2151" y="2056"/>
                    <a:pt x="2135" y="2381"/>
                  </a:cubicBezTo>
                  <a:lnTo>
                    <a:pt x="2135" y="2381"/>
                  </a:lnTo>
                  <a:cubicBezTo>
                    <a:pt x="1857" y="2192"/>
                    <a:pt x="1569" y="2007"/>
                    <a:pt x="1275" y="1822"/>
                  </a:cubicBezTo>
                  <a:cubicBezTo>
                    <a:pt x="858" y="1572"/>
                    <a:pt x="441" y="1334"/>
                    <a:pt x="1" y="1144"/>
                  </a:cubicBezTo>
                  <a:lnTo>
                    <a:pt x="1" y="1144"/>
                  </a:lnTo>
                  <a:cubicBezTo>
                    <a:pt x="322" y="1501"/>
                    <a:pt x="691" y="1810"/>
                    <a:pt x="1049" y="2108"/>
                  </a:cubicBezTo>
                  <a:cubicBezTo>
                    <a:pt x="1430" y="2406"/>
                    <a:pt x="1811" y="2691"/>
                    <a:pt x="2204" y="2977"/>
                  </a:cubicBezTo>
                  <a:lnTo>
                    <a:pt x="2561" y="3227"/>
                  </a:lnTo>
                  <a:lnTo>
                    <a:pt x="2573" y="2810"/>
                  </a:lnTo>
                  <a:cubicBezTo>
                    <a:pt x="2585" y="2334"/>
                    <a:pt x="2585" y="1858"/>
                    <a:pt x="2525" y="1382"/>
                  </a:cubicBezTo>
                  <a:cubicBezTo>
                    <a:pt x="2477" y="917"/>
                    <a:pt x="2382" y="44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132" name="Google Shape;1163;p30"/>
            <p:cNvSpPr/>
            <p:nvPr/>
          </p:nvSpPr>
          <p:spPr>
            <a:xfrm>
              <a:off x="-128300" y="4497700"/>
              <a:ext cx="77700" cy="93200"/>
            </a:xfrm>
            <a:custGeom>
              <a:avLst/>
              <a:gdLst/>
              <a:ahLst/>
              <a:cxnLst/>
              <a:rect l="l" t="t" r="r" b="b"/>
              <a:pathLst>
                <a:path w="3108" h="3728" extrusionOk="0">
                  <a:moveTo>
                    <a:pt x="2263" y="1"/>
                  </a:moveTo>
                  <a:lnTo>
                    <a:pt x="2263" y="1"/>
                  </a:lnTo>
                  <a:cubicBezTo>
                    <a:pt x="2346" y="572"/>
                    <a:pt x="2417" y="1132"/>
                    <a:pt x="2501" y="1703"/>
                  </a:cubicBezTo>
                  <a:cubicBezTo>
                    <a:pt x="2548" y="2141"/>
                    <a:pt x="2596" y="2594"/>
                    <a:pt x="2625" y="3045"/>
                  </a:cubicBezTo>
                  <a:lnTo>
                    <a:pt x="2625" y="3045"/>
                  </a:lnTo>
                  <a:lnTo>
                    <a:pt x="1489" y="2644"/>
                  </a:lnTo>
                  <a:cubicBezTo>
                    <a:pt x="989" y="2477"/>
                    <a:pt x="500" y="2299"/>
                    <a:pt x="0" y="2144"/>
                  </a:cubicBezTo>
                  <a:lnTo>
                    <a:pt x="0" y="2144"/>
                  </a:lnTo>
                  <a:cubicBezTo>
                    <a:pt x="429" y="2465"/>
                    <a:pt x="870" y="2727"/>
                    <a:pt x="1334" y="2977"/>
                  </a:cubicBezTo>
                  <a:cubicBezTo>
                    <a:pt x="1572" y="3096"/>
                    <a:pt x="1810" y="3204"/>
                    <a:pt x="2048" y="3311"/>
                  </a:cubicBezTo>
                  <a:cubicBezTo>
                    <a:pt x="2286" y="3430"/>
                    <a:pt x="2536" y="3513"/>
                    <a:pt x="2775" y="3608"/>
                  </a:cubicBezTo>
                  <a:lnTo>
                    <a:pt x="3108" y="3727"/>
                  </a:lnTo>
                  <a:lnTo>
                    <a:pt x="3096" y="3370"/>
                  </a:lnTo>
                  <a:cubicBezTo>
                    <a:pt x="3060" y="2787"/>
                    <a:pt x="2989" y="2203"/>
                    <a:pt x="2858" y="1644"/>
                  </a:cubicBezTo>
                  <a:cubicBezTo>
                    <a:pt x="2715" y="1072"/>
                    <a:pt x="2525" y="525"/>
                    <a:pt x="2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grpSp>
      <p:sp>
        <p:nvSpPr>
          <p:cNvPr id="65" name="Google Shape;1823;p41"/>
          <p:cNvSpPr/>
          <p:nvPr/>
        </p:nvSpPr>
        <p:spPr>
          <a:xfrm rot="2103596">
            <a:off x="7676653" y="112509"/>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6" name="Google Shape;1826;p41"/>
          <p:cNvGrpSpPr/>
          <p:nvPr/>
        </p:nvGrpSpPr>
        <p:grpSpPr>
          <a:xfrm>
            <a:off x="7654195" y="138995"/>
            <a:ext cx="1366727" cy="1320587"/>
            <a:chOff x="713400" y="1517400"/>
            <a:chExt cx="2193621" cy="2108692"/>
          </a:xfrm>
        </p:grpSpPr>
        <p:sp>
          <p:nvSpPr>
            <p:cNvPr id="134" name="Google Shape;1827;p41"/>
            <p:cNvSpPr/>
            <p:nvPr/>
          </p:nvSpPr>
          <p:spPr>
            <a:xfrm>
              <a:off x="1239888" y="1517400"/>
              <a:ext cx="615476" cy="563134"/>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828;p41"/>
            <p:cNvSpPr/>
            <p:nvPr/>
          </p:nvSpPr>
          <p:spPr>
            <a:xfrm>
              <a:off x="1731152" y="1518717"/>
              <a:ext cx="978682" cy="816611"/>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829;p41"/>
            <p:cNvSpPr/>
            <p:nvPr/>
          </p:nvSpPr>
          <p:spPr>
            <a:xfrm>
              <a:off x="2294179" y="2309109"/>
              <a:ext cx="612842" cy="601101"/>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830;p41"/>
            <p:cNvSpPr/>
            <p:nvPr/>
          </p:nvSpPr>
          <p:spPr>
            <a:xfrm>
              <a:off x="1655328" y="2721917"/>
              <a:ext cx="1127585" cy="904175"/>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831;p41"/>
            <p:cNvSpPr/>
            <p:nvPr/>
          </p:nvSpPr>
          <p:spPr>
            <a:xfrm>
              <a:off x="999468" y="2946646"/>
              <a:ext cx="466572" cy="52659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832;p41"/>
            <p:cNvSpPr/>
            <p:nvPr/>
          </p:nvSpPr>
          <p:spPr>
            <a:xfrm>
              <a:off x="713400" y="2119604"/>
              <a:ext cx="828352" cy="104013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250"/>
                                        <p:tgtEl>
                                          <p:spTgt spid="71"/>
                                        </p:tgtEl>
                                      </p:cBhvr>
                                    </p:animEffect>
                                  </p:childTnLst>
                                </p:cTn>
                              </p:par>
                            </p:childTnLst>
                          </p:cTn>
                        </p:par>
                        <p:par>
                          <p:cTn id="8" fill="hold">
                            <p:stCondLst>
                              <p:cond delay="250"/>
                            </p:stCondLst>
                            <p:childTnLst>
                              <p:par>
                                <p:cTn id="9" presetID="16" presetClass="entr" presetSubtype="21"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barn(inVertical)">
                                      <p:cBhvr>
                                        <p:cTn id="11" dur="5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1000"/>
                                        <p:tgtEl>
                                          <p:spTgt spid="120"/>
                                        </p:tgtEl>
                                      </p:cBhvr>
                                    </p:animEffect>
                                    <p:anim calcmode="lin" valueType="num">
                                      <p:cBhvr>
                                        <p:cTn id="17" dur="1000" fill="hold"/>
                                        <p:tgtEl>
                                          <p:spTgt spid="120"/>
                                        </p:tgtEl>
                                        <p:attrNameLst>
                                          <p:attrName>ppt_x</p:attrName>
                                        </p:attrNameLst>
                                      </p:cBhvr>
                                      <p:tavLst>
                                        <p:tav tm="0">
                                          <p:val>
                                            <p:strVal val="#ppt_x"/>
                                          </p:val>
                                        </p:tav>
                                        <p:tav tm="100000">
                                          <p:val>
                                            <p:strVal val="#ppt_x"/>
                                          </p:val>
                                        </p:tav>
                                      </p:tavLst>
                                    </p:anim>
                                    <p:anim calcmode="lin" valueType="num">
                                      <p:cBhvr>
                                        <p:cTn id="18" dur="1000" fill="hold"/>
                                        <p:tgtEl>
                                          <p:spTgt spid="1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1000"/>
                                        <p:tgtEl>
                                          <p:spTgt spid="88"/>
                                        </p:tgtEl>
                                      </p:cBhvr>
                                    </p:animEffect>
                                    <p:anim calcmode="lin" valueType="num">
                                      <p:cBhvr>
                                        <p:cTn id="22" dur="1000" fill="hold"/>
                                        <p:tgtEl>
                                          <p:spTgt spid="88"/>
                                        </p:tgtEl>
                                        <p:attrNameLst>
                                          <p:attrName>ppt_x</p:attrName>
                                        </p:attrNameLst>
                                      </p:cBhvr>
                                      <p:tavLst>
                                        <p:tav tm="0">
                                          <p:val>
                                            <p:strVal val="#ppt_x"/>
                                          </p:val>
                                        </p:tav>
                                        <p:tav tm="100000">
                                          <p:val>
                                            <p:strVal val="#ppt_x"/>
                                          </p:val>
                                        </p:tav>
                                      </p:tavLst>
                                    </p:anim>
                                    <p:anim calcmode="lin" valueType="num">
                                      <p:cBhvr>
                                        <p:cTn id="23" dur="1000" fill="hold"/>
                                        <p:tgtEl>
                                          <p:spTgt spid="8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anim calcmode="lin" valueType="num">
                                      <p:cBhvr>
                                        <p:cTn id="27" dur="1000" fill="hold"/>
                                        <p:tgtEl>
                                          <p:spTgt spid="86"/>
                                        </p:tgtEl>
                                        <p:attrNameLst>
                                          <p:attrName>ppt_x</p:attrName>
                                        </p:attrNameLst>
                                      </p:cBhvr>
                                      <p:tavLst>
                                        <p:tav tm="0">
                                          <p:val>
                                            <p:strVal val="#ppt_x"/>
                                          </p:val>
                                        </p:tav>
                                        <p:tav tm="100000">
                                          <p:val>
                                            <p:strVal val="#ppt_x"/>
                                          </p:val>
                                        </p:tav>
                                      </p:tavLst>
                                    </p:anim>
                                    <p:anim calcmode="lin" valueType="num">
                                      <p:cBhvr>
                                        <p:cTn id="28" dur="1000" fill="hold"/>
                                        <p:tgtEl>
                                          <p:spTgt spid="86"/>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barn(inVertical)">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250"/>
                                        <p:tgtEl>
                                          <p:spTgt spid="85"/>
                                        </p:tgtEl>
                                      </p:cBhvr>
                                    </p:animEffect>
                                    <p:anim calcmode="lin" valueType="num">
                                      <p:cBhvr>
                                        <p:cTn id="38" dur="250" fill="hold"/>
                                        <p:tgtEl>
                                          <p:spTgt spid="85"/>
                                        </p:tgtEl>
                                        <p:attrNameLst>
                                          <p:attrName>ppt_x</p:attrName>
                                        </p:attrNameLst>
                                      </p:cBhvr>
                                      <p:tavLst>
                                        <p:tav tm="0">
                                          <p:val>
                                            <p:strVal val="#ppt_x"/>
                                          </p:val>
                                        </p:tav>
                                        <p:tav tm="100000">
                                          <p:val>
                                            <p:strVal val="#ppt_x"/>
                                          </p:val>
                                        </p:tav>
                                      </p:tavLst>
                                    </p:anim>
                                    <p:anim calcmode="lin" valueType="num">
                                      <p:cBhvr>
                                        <p:cTn id="39" dur="25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1000"/>
                                        <p:tgtEl>
                                          <p:spTgt spid="91"/>
                                        </p:tgtEl>
                                      </p:cBhvr>
                                    </p:animEffect>
                                    <p:anim calcmode="lin" valueType="num">
                                      <p:cBhvr>
                                        <p:cTn id="43" dur="1000" fill="hold"/>
                                        <p:tgtEl>
                                          <p:spTgt spid="91"/>
                                        </p:tgtEl>
                                        <p:attrNameLst>
                                          <p:attrName>ppt_x</p:attrName>
                                        </p:attrNameLst>
                                      </p:cBhvr>
                                      <p:tavLst>
                                        <p:tav tm="0">
                                          <p:val>
                                            <p:strVal val="#ppt_x"/>
                                          </p:val>
                                        </p:tav>
                                        <p:tav tm="100000">
                                          <p:val>
                                            <p:strVal val="#ppt_x"/>
                                          </p:val>
                                        </p:tav>
                                      </p:tavLst>
                                    </p:anim>
                                    <p:anim calcmode="lin" valueType="num">
                                      <p:cBhvr>
                                        <p:cTn id="44" dur="1000" fill="hold"/>
                                        <p:tgtEl>
                                          <p:spTgt spid="9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1000"/>
                                        <p:tgtEl>
                                          <p:spTgt spid="94"/>
                                        </p:tgtEl>
                                      </p:cBhvr>
                                    </p:animEffect>
                                    <p:anim calcmode="lin" valueType="num">
                                      <p:cBhvr>
                                        <p:cTn id="48" dur="1000" fill="hold"/>
                                        <p:tgtEl>
                                          <p:spTgt spid="94"/>
                                        </p:tgtEl>
                                        <p:attrNameLst>
                                          <p:attrName>ppt_x</p:attrName>
                                        </p:attrNameLst>
                                      </p:cBhvr>
                                      <p:tavLst>
                                        <p:tav tm="0">
                                          <p:val>
                                            <p:strVal val="#ppt_x"/>
                                          </p:val>
                                        </p:tav>
                                        <p:tav tm="100000">
                                          <p:val>
                                            <p:strVal val="#ppt_x"/>
                                          </p:val>
                                        </p:tav>
                                      </p:tavLst>
                                    </p:anim>
                                    <p:anim calcmode="lin" valueType="num">
                                      <p:cBhvr>
                                        <p:cTn id="49" dur="1000" fill="hold"/>
                                        <p:tgtEl>
                                          <p:spTgt spid="9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1000"/>
                                        <p:tgtEl>
                                          <p:spTgt spid="87"/>
                                        </p:tgtEl>
                                      </p:cBhvr>
                                    </p:animEffect>
                                    <p:anim calcmode="lin" valueType="num">
                                      <p:cBhvr>
                                        <p:cTn id="53" dur="1000" fill="hold"/>
                                        <p:tgtEl>
                                          <p:spTgt spid="87"/>
                                        </p:tgtEl>
                                        <p:attrNameLst>
                                          <p:attrName>ppt_x</p:attrName>
                                        </p:attrNameLst>
                                      </p:cBhvr>
                                      <p:tavLst>
                                        <p:tav tm="0">
                                          <p:val>
                                            <p:strVal val="#ppt_x"/>
                                          </p:val>
                                        </p:tav>
                                        <p:tav tm="100000">
                                          <p:val>
                                            <p:strVal val="#ppt_x"/>
                                          </p:val>
                                        </p:tav>
                                      </p:tavLst>
                                    </p:anim>
                                    <p:anim calcmode="lin" valueType="num">
                                      <p:cBhvr>
                                        <p:cTn id="54" dur="1000" fill="hold"/>
                                        <p:tgtEl>
                                          <p:spTgt spid="87"/>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16" presetClass="entr" presetSubtype="21"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barn(inVertical)">
                                      <p:cBhvr>
                                        <p:cTn id="5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86" grpId="0" animBg="1"/>
      <p:bldP spid="87" grpId="0"/>
      <p:bldP spid="88" grpId="0"/>
      <p:bldP spid="89" grpId="0"/>
      <p:bldP spid="9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grpSp>
        <p:nvGrpSpPr>
          <p:cNvPr id="148" name="Group 147"/>
          <p:cNvGrpSpPr/>
          <p:nvPr/>
        </p:nvGrpSpPr>
        <p:grpSpPr>
          <a:xfrm rot="2651717" flipV="1">
            <a:off x="2717803" y="2494460"/>
            <a:ext cx="2414801" cy="1533723"/>
            <a:chOff x="3285615" y="-215924"/>
            <a:chExt cx="2310568" cy="1533723"/>
          </a:xfrm>
        </p:grpSpPr>
        <p:sp>
          <p:nvSpPr>
            <p:cNvPr id="168" name="Google Shape;957;p28"/>
            <p:cNvSpPr/>
            <p:nvPr/>
          </p:nvSpPr>
          <p:spPr>
            <a:xfrm rot="5400000">
              <a:off x="3376060" y="195105"/>
              <a:ext cx="1032249" cy="1213140"/>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034;p28"/>
            <p:cNvSpPr/>
            <p:nvPr/>
          </p:nvSpPr>
          <p:spPr>
            <a:xfrm rot="5400000">
              <a:off x="4267648" y="-325604"/>
              <a:ext cx="1218856" cy="1438215"/>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035;p28"/>
            <p:cNvSpPr/>
            <p:nvPr/>
          </p:nvSpPr>
          <p:spPr>
            <a:xfrm rot="5400000">
              <a:off x="4764407" y="-52622"/>
              <a:ext cx="310161" cy="984103"/>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036;p28"/>
            <p:cNvSpPr/>
            <p:nvPr/>
          </p:nvSpPr>
          <p:spPr>
            <a:xfrm rot="5400000">
              <a:off x="4626096" y="-37994"/>
              <a:ext cx="263634" cy="284593"/>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038;p28"/>
            <p:cNvSpPr/>
            <p:nvPr/>
          </p:nvSpPr>
          <p:spPr>
            <a:xfrm rot="5400000">
              <a:off x="4887067" y="605535"/>
              <a:ext cx="197425" cy="77411"/>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039;p28"/>
            <p:cNvSpPr/>
            <p:nvPr/>
          </p:nvSpPr>
          <p:spPr>
            <a:xfrm rot="5400000">
              <a:off x="4320581" y="596389"/>
              <a:ext cx="381678" cy="79626"/>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 name="Group 173"/>
          <p:cNvGrpSpPr/>
          <p:nvPr/>
        </p:nvGrpSpPr>
        <p:grpSpPr>
          <a:xfrm>
            <a:off x="3796611" y="1703833"/>
            <a:ext cx="2981289" cy="1139140"/>
            <a:chOff x="3359480" y="2357705"/>
            <a:chExt cx="2981289" cy="1139140"/>
          </a:xfrm>
        </p:grpSpPr>
        <p:sp>
          <p:nvSpPr>
            <p:cNvPr id="175" name="Google Shape;957;p28"/>
            <p:cNvSpPr/>
            <p:nvPr/>
          </p:nvSpPr>
          <p:spPr>
            <a:xfrm rot="15661475" flipV="1">
              <a:off x="3929934" y="1787251"/>
              <a:ext cx="940926" cy="2081834"/>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roup 175"/>
            <p:cNvGrpSpPr/>
            <p:nvPr/>
          </p:nvGrpSpPr>
          <p:grpSpPr>
            <a:xfrm rot="20778374">
              <a:off x="5327202" y="2622521"/>
              <a:ext cx="1013567" cy="874324"/>
              <a:chOff x="5645908" y="1885335"/>
              <a:chExt cx="1438212" cy="1218857"/>
            </a:xfrm>
          </p:grpSpPr>
          <p:sp>
            <p:nvSpPr>
              <p:cNvPr id="177" name="Google Shape;1013;p28"/>
              <p:cNvSpPr/>
              <p:nvPr/>
            </p:nvSpPr>
            <p:spPr>
              <a:xfrm rot="5400000">
                <a:off x="6278787" y="2500325"/>
                <a:ext cx="316070" cy="281056"/>
              </a:xfrm>
              <a:custGeom>
                <a:avLst/>
                <a:gdLst/>
                <a:ahLst/>
                <a:cxnLst/>
                <a:rect l="l" t="t" r="r" b="b"/>
                <a:pathLst>
                  <a:path w="6311" h="6597" extrusionOk="0">
                    <a:moveTo>
                      <a:pt x="1" y="0"/>
                    </a:moveTo>
                    <a:cubicBezTo>
                      <a:pt x="560" y="548"/>
                      <a:pt x="1120" y="1072"/>
                      <a:pt x="1667" y="1596"/>
                    </a:cubicBezTo>
                    <a:cubicBezTo>
                      <a:pt x="2215" y="2120"/>
                      <a:pt x="2739" y="2655"/>
                      <a:pt x="3251" y="3191"/>
                    </a:cubicBezTo>
                    <a:cubicBezTo>
                      <a:pt x="3775" y="3739"/>
                      <a:pt x="4287" y="4286"/>
                      <a:pt x="4787" y="4858"/>
                    </a:cubicBezTo>
                    <a:cubicBezTo>
                      <a:pt x="5299" y="5418"/>
                      <a:pt x="5775" y="6013"/>
                      <a:pt x="6311" y="6596"/>
                    </a:cubicBezTo>
                    <a:cubicBezTo>
                      <a:pt x="6085" y="5834"/>
                      <a:pt x="5739" y="5120"/>
                      <a:pt x="5335" y="4465"/>
                    </a:cubicBezTo>
                    <a:cubicBezTo>
                      <a:pt x="4930" y="3798"/>
                      <a:pt x="4442" y="3167"/>
                      <a:pt x="3894" y="2608"/>
                    </a:cubicBezTo>
                    <a:cubicBezTo>
                      <a:pt x="3346" y="2024"/>
                      <a:pt x="2751" y="1524"/>
                      <a:pt x="2096" y="1072"/>
                    </a:cubicBezTo>
                    <a:cubicBezTo>
                      <a:pt x="1441" y="631"/>
                      <a:pt x="739" y="250"/>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014;p28"/>
              <p:cNvSpPr/>
              <p:nvPr/>
            </p:nvSpPr>
            <p:spPr>
              <a:xfrm rot="5400000">
                <a:off x="5869963" y="2728399"/>
                <a:ext cx="316070" cy="107574"/>
              </a:xfrm>
              <a:custGeom>
                <a:avLst/>
                <a:gdLst/>
                <a:ahLst/>
                <a:cxnLst/>
                <a:rect l="l" t="t" r="r" b="b"/>
                <a:pathLst>
                  <a:path w="6311" h="2525" extrusionOk="0">
                    <a:moveTo>
                      <a:pt x="60" y="1"/>
                    </a:moveTo>
                    <a:lnTo>
                      <a:pt x="0" y="143"/>
                    </a:lnTo>
                    <a:cubicBezTo>
                      <a:pt x="465" y="489"/>
                      <a:pt x="953" y="763"/>
                      <a:pt x="1465" y="1025"/>
                    </a:cubicBezTo>
                    <a:cubicBezTo>
                      <a:pt x="1965" y="1275"/>
                      <a:pt x="2489" y="1513"/>
                      <a:pt x="3013" y="1703"/>
                    </a:cubicBezTo>
                    <a:cubicBezTo>
                      <a:pt x="3525" y="1917"/>
                      <a:pt x="4072" y="2072"/>
                      <a:pt x="4620" y="2227"/>
                    </a:cubicBezTo>
                    <a:cubicBezTo>
                      <a:pt x="5168" y="2358"/>
                      <a:pt x="5727" y="2477"/>
                      <a:pt x="6311" y="2525"/>
                    </a:cubicBezTo>
                    <a:cubicBezTo>
                      <a:pt x="5858" y="2168"/>
                      <a:pt x="5382" y="1870"/>
                      <a:pt x="4858" y="1608"/>
                    </a:cubicBezTo>
                    <a:cubicBezTo>
                      <a:pt x="4346" y="1346"/>
                      <a:pt x="3846" y="1108"/>
                      <a:pt x="3322" y="894"/>
                    </a:cubicBezTo>
                    <a:cubicBezTo>
                      <a:pt x="2798" y="679"/>
                      <a:pt x="2263" y="513"/>
                      <a:pt x="1727" y="346"/>
                    </a:cubicBezTo>
                    <a:cubicBezTo>
                      <a:pt x="1191" y="203"/>
                      <a:pt x="643" y="84"/>
                      <a:pt x="60"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034;p28"/>
              <p:cNvSpPr/>
              <p:nvPr/>
            </p:nvSpPr>
            <p:spPr>
              <a:xfrm rot="5400000">
                <a:off x="5755586" y="1775657"/>
                <a:ext cx="1218856" cy="1438212"/>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035;p28"/>
              <p:cNvSpPr/>
              <p:nvPr/>
            </p:nvSpPr>
            <p:spPr>
              <a:xfrm rot="5400000">
                <a:off x="6252345" y="2048638"/>
                <a:ext cx="310161" cy="984101"/>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036;p28"/>
              <p:cNvSpPr/>
              <p:nvPr/>
            </p:nvSpPr>
            <p:spPr>
              <a:xfrm rot="5400000">
                <a:off x="6114034" y="2063266"/>
                <a:ext cx="263634" cy="284592"/>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037;p28"/>
              <p:cNvSpPr/>
              <p:nvPr/>
            </p:nvSpPr>
            <p:spPr>
              <a:xfrm rot="5400000">
                <a:off x="6477232" y="2309836"/>
                <a:ext cx="124104" cy="162362"/>
              </a:xfrm>
              <a:custGeom>
                <a:avLst/>
                <a:gdLst/>
                <a:ahLst/>
                <a:cxnLst/>
                <a:rect l="l" t="t" r="r" b="b"/>
                <a:pathLst>
                  <a:path w="2478" h="3811" extrusionOk="0">
                    <a:moveTo>
                      <a:pt x="84" y="0"/>
                    </a:moveTo>
                    <a:lnTo>
                      <a:pt x="84" y="0"/>
                    </a:lnTo>
                    <a:cubicBezTo>
                      <a:pt x="1" y="417"/>
                      <a:pt x="48" y="822"/>
                      <a:pt x="156" y="1203"/>
                    </a:cubicBezTo>
                    <a:cubicBezTo>
                      <a:pt x="263" y="1596"/>
                      <a:pt x="417" y="1965"/>
                      <a:pt x="632" y="2310"/>
                    </a:cubicBezTo>
                    <a:cubicBezTo>
                      <a:pt x="858" y="2655"/>
                      <a:pt x="1108" y="2965"/>
                      <a:pt x="1418" y="3215"/>
                    </a:cubicBezTo>
                    <a:cubicBezTo>
                      <a:pt x="1727" y="3489"/>
                      <a:pt x="2072" y="3691"/>
                      <a:pt x="2477" y="3810"/>
                    </a:cubicBezTo>
                    <a:cubicBezTo>
                      <a:pt x="2311" y="3429"/>
                      <a:pt x="2120" y="3096"/>
                      <a:pt x="1941" y="2751"/>
                    </a:cubicBezTo>
                    <a:cubicBezTo>
                      <a:pt x="1763" y="2441"/>
                      <a:pt x="1572" y="2131"/>
                      <a:pt x="1370" y="1834"/>
                    </a:cubicBezTo>
                    <a:cubicBezTo>
                      <a:pt x="1179" y="1536"/>
                      <a:pt x="989" y="1238"/>
                      <a:pt x="775" y="929"/>
                    </a:cubicBezTo>
                    <a:cubicBezTo>
                      <a:pt x="572" y="631"/>
                      <a:pt x="358" y="310"/>
                      <a:pt x="8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038;p28"/>
              <p:cNvSpPr/>
              <p:nvPr/>
            </p:nvSpPr>
            <p:spPr>
              <a:xfrm rot="5400000">
                <a:off x="6375004" y="2706795"/>
                <a:ext cx="197425" cy="77411"/>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039;p28"/>
              <p:cNvSpPr/>
              <p:nvPr/>
            </p:nvSpPr>
            <p:spPr>
              <a:xfrm rot="5400000">
                <a:off x="5808529" y="2697649"/>
                <a:ext cx="381678" cy="79626"/>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040;p28"/>
              <p:cNvSpPr/>
              <p:nvPr/>
            </p:nvSpPr>
            <p:spPr>
              <a:xfrm rot="5400000">
                <a:off x="6281139" y="1751079"/>
                <a:ext cx="101417" cy="488024"/>
              </a:xfrm>
              <a:custGeom>
                <a:avLst/>
                <a:gdLst/>
                <a:ahLst/>
                <a:cxnLst/>
                <a:rect l="l" t="t" r="r" b="b"/>
                <a:pathLst>
                  <a:path w="2025" h="11455" extrusionOk="0">
                    <a:moveTo>
                      <a:pt x="2000" y="1"/>
                    </a:moveTo>
                    <a:lnTo>
                      <a:pt x="2000" y="1"/>
                    </a:lnTo>
                    <a:cubicBezTo>
                      <a:pt x="1405" y="1394"/>
                      <a:pt x="822" y="2799"/>
                      <a:pt x="441" y="4263"/>
                    </a:cubicBezTo>
                    <a:cubicBezTo>
                      <a:pt x="334" y="4704"/>
                      <a:pt x="226" y="5133"/>
                      <a:pt x="155" y="5573"/>
                    </a:cubicBezTo>
                    <a:cubicBezTo>
                      <a:pt x="60" y="6109"/>
                      <a:pt x="0" y="6645"/>
                      <a:pt x="12" y="7180"/>
                    </a:cubicBezTo>
                    <a:cubicBezTo>
                      <a:pt x="48" y="8812"/>
                      <a:pt x="786" y="10395"/>
                      <a:pt x="2012" y="11455"/>
                    </a:cubicBezTo>
                    <a:cubicBezTo>
                      <a:pt x="977" y="9645"/>
                      <a:pt x="226" y="7526"/>
                      <a:pt x="631" y="5478"/>
                    </a:cubicBezTo>
                    <a:cubicBezTo>
                      <a:pt x="953" y="3823"/>
                      <a:pt x="2024" y="2299"/>
                      <a:pt x="1893" y="620"/>
                    </a:cubicBezTo>
                    <a:lnTo>
                      <a:pt x="2000"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041;p28"/>
              <p:cNvSpPr/>
              <p:nvPr/>
            </p:nvSpPr>
            <p:spPr>
              <a:xfrm rot="5400000">
                <a:off x="6573509" y="2120458"/>
                <a:ext cx="193819" cy="300824"/>
              </a:xfrm>
              <a:custGeom>
                <a:avLst/>
                <a:gdLst/>
                <a:ahLst/>
                <a:cxnLst/>
                <a:rect l="l" t="t" r="r" b="b"/>
                <a:pathLst>
                  <a:path w="3870" h="7061" extrusionOk="0">
                    <a:moveTo>
                      <a:pt x="3762" y="0"/>
                    </a:moveTo>
                    <a:lnTo>
                      <a:pt x="3762" y="0"/>
                    </a:lnTo>
                    <a:cubicBezTo>
                      <a:pt x="3251" y="465"/>
                      <a:pt x="2715" y="893"/>
                      <a:pt x="2155" y="1322"/>
                    </a:cubicBezTo>
                    <a:cubicBezTo>
                      <a:pt x="1548" y="1798"/>
                      <a:pt x="905" y="2262"/>
                      <a:pt x="536" y="2929"/>
                    </a:cubicBezTo>
                    <a:cubicBezTo>
                      <a:pt x="214" y="3524"/>
                      <a:pt x="107" y="4215"/>
                      <a:pt x="60" y="4882"/>
                    </a:cubicBezTo>
                    <a:cubicBezTo>
                      <a:pt x="0" y="5632"/>
                      <a:pt x="12" y="6418"/>
                      <a:pt x="405" y="7061"/>
                    </a:cubicBezTo>
                    <a:cubicBezTo>
                      <a:pt x="393" y="6537"/>
                      <a:pt x="393" y="6013"/>
                      <a:pt x="381" y="5489"/>
                    </a:cubicBezTo>
                    <a:cubicBezTo>
                      <a:pt x="357" y="4536"/>
                      <a:pt x="381" y="3501"/>
                      <a:pt x="988" y="2774"/>
                    </a:cubicBezTo>
                    <a:cubicBezTo>
                      <a:pt x="1607" y="2036"/>
                      <a:pt x="2679" y="1846"/>
                      <a:pt x="3381" y="1191"/>
                    </a:cubicBezTo>
                    <a:cubicBezTo>
                      <a:pt x="3667" y="941"/>
                      <a:pt x="3870" y="548"/>
                      <a:pt x="3751" y="179"/>
                    </a:cubicBezTo>
                    <a:lnTo>
                      <a:pt x="376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042;p28"/>
              <p:cNvSpPr/>
              <p:nvPr/>
            </p:nvSpPr>
            <p:spPr>
              <a:xfrm rot="5400000">
                <a:off x="6801331" y="2464744"/>
                <a:ext cx="192667" cy="269383"/>
              </a:xfrm>
              <a:custGeom>
                <a:avLst/>
                <a:gdLst/>
                <a:ahLst/>
                <a:cxnLst/>
                <a:rect l="l" t="t" r="r" b="b"/>
                <a:pathLst>
                  <a:path w="3847" h="6323" extrusionOk="0">
                    <a:moveTo>
                      <a:pt x="3846" y="0"/>
                    </a:moveTo>
                    <a:cubicBezTo>
                      <a:pt x="3215" y="1155"/>
                      <a:pt x="1632" y="1465"/>
                      <a:pt x="786" y="2501"/>
                    </a:cubicBezTo>
                    <a:cubicBezTo>
                      <a:pt x="358" y="3001"/>
                      <a:pt x="143" y="3667"/>
                      <a:pt x="72" y="4322"/>
                    </a:cubicBezTo>
                    <a:cubicBezTo>
                      <a:pt x="0" y="5001"/>
                      <a:pt x="60" y="5656"/>
                      <a:pt x="96" y="6323"/>
                    </a:cubicBezTo>
                    <a:cubicBezTo>
                      <a:pt x="167" y="5775"/>
                      <a:pt x="346" y="5215"/>
                      <a:pt x="512" y="4679"/>
                    </a:cubicBezTo>
                    <a:cubicBezTo>
                      <a:pt x="715" y="4060"/>
                      <a:pt x="917" y="3417"/>
                      <a:pt x="1322" y="2894"/>
                    </a:cubicBezTo>
                    <a:cubicBezTo>
                      <a:pt x="2060" y="1965"/>
                      <a:pt x="3394" y="1512"/>
                      <a:pt x="3846" y="417"/>
                    </a:cubicBezTo>
                    <a:lnTo>
                      <a:pt x="3846"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043;p28"/>
              <p:cNvSpPr/>
              <p:nvPr/>
            </p:nvSpPr>
            <p:spPr>
              <a:xfrm rot="5400000">
                <a:off x="5879581" y="1898079"/>
                <a:ext cx="159863" cy="213103"/>
              </a:xfrm>
              <a:custGeom>
                <a:avLst/>
                <a:gdLst/>
                <a:ahLst/>
                <a:cxnLst/>
                <a:rect l="l" t="t" r="r" b="b"/>
                <a:pathLst>
                  <a:path w="3192" h="5002" extrusionOk="0">
                    <a:moveTo>
                      <a:pt x="24" y="1"/>
                    </a:moveTo>
                    <a:lnTo>
                      <a:pt x="24" y="1"/>
                    </a:lnTo>
                    <a:cubicBezTo>
                      <a:pt x="12" y="667"/>
                      <a:pt x="0" y="1334"/>
                      <a:pt x="96" y="2001"/>
                    </a:cubicBezTo>
                    <a:cubicBezTo>
                      <a:pt x="203" y="2656"/>
                      <a:pt x="429" y="3334"/>
                      <a:pt x="846" y="3846"/>
                    </a:cubicBezTo>
                    <a:cubicBezTo>
                      <a:pt x="1405" y="4549"/>
                      <a:pt x="2298" y="4966"/>
                      <a:pt x="3191" y="5001"/>
                    </a:cubicBezTo>
                    <a:cubicBezTo>
                      <a:pt x="2286" y="4656"/>
                      <a:pt x="1584" y="3930"/>
                      <a:pt x="1108" y="3096"/>
                    </a:cubicBezTo>
                    <a:cubicBezTo>
                      <a:pt x="631" y="2263"/>
                      <a:pt x="322" y="1334"/>
                      <a:pt x="36" y="417"/>
                    </a:cubicBezTo>
                    <a:lnTo>
                      <a:pt x="24"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034;p28"/>
              <p:cNvSpPr/>
              <p:nvPr/>
            </p:nvSpPr>
            <p:spPr>
              <a:xfrm rot="5400000">
                <a:off x="5755586" y="1775658"/>
                <a:ext cx="1218856" cy="1438212"/>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035;p28"/>
              <p:cNvSpPr/>
              <p:nvPr/>
            </p:nvSpPr>
            <p:spPr>
              <a:xfrm rot="5400000">
                <a:off x="6252345" y="2048639"/>
                <a:ext cx="310161" cy="984101"/>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036;p28"/>
              <p:cNvSpPr/>
              <p:nvPr/>
            </p:nvSpPr>
            <p:spPr>
              <a:xfrm rot="5400000">
                <a:off x="6114034" y="2063267"/>
                <a:ext cx="263634" cy="284592"/>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038;p28"/>
              <p:cNvSpPr/>
              <p:nvPr/>
            </p:nvSpPr>
            <p:spPr>
              <a:xfrm rot="5400000">
                <a:off x="6375004" y="2706796"/>
                <a:ext cx="197425" cy="77411"/>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039;p28"/>
              <p:cNvSpPr/>
              <p:nvPr/>
            </p:nvSpPr>
            <p:spPr>
              <a:xfrm rot="5400000">
                <a:off x="5808529" y="2697650"/>
                <a:ext cx="381678" cy="79626"/>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4" name="Group 193"/>
          <p:cNvGrpSpPr/>
          <p:nvPr/>
        </p:nvGrpSpPr>
        <p:grpSpPr>
          <a:xfrm>
            <a:off x="3557121" y="1870071"/>
            <a:ext cx="2063532" cy="1499325"/>
            <a:chOff x="3120366" y="2523781"/>
            <a:chExt cx="2063532" cy="1499325"/>
          </a:xfrm>
        </p:grpSpPr>
        <p:sp>
          <p:nvSpPr>
            <p:cNvPr id="195" name="Google Shape;957;p28"/>
            <p:cNvSpPr/>
            <p:nvPr/>
          </p:nvSpPr>
          <p:spPr>
            <a:xfrm rot="16200000" flipV="1">
              <a:off x="3210810" y="2433337"/>
              <a:ext cx="1032249" cy="1213138"/>
            </a:xfrm>
            <a:custGeom>
              <a:avLst/>
              <a:gdLst/>
              <a:ahLst/>
              <a:cxnLst/>
              <a:rect l="l" t="t" r="r" b="b"/>
              <a:pathLst>
                <a:path w="20611" h="28475" extrusionOk="0">
                  <a:moveTo>
                    <a:pt x="1165" y="0"/>
                  </a:moveTo>
                  <a:cubicBezTo>
                    <a:pt x="871" y="0"/>
                    <a:pt x="593" y="190"/>
                    <a:pt x="513" y="483"/>
                  </a:cubicBezTo>
                  <a:cubicBezTo>
                    <a:pt x="1" y="2376"/>
                    <a:pt x="382" y="4627"/>
                    <a:pt x="1560" y="6651"/>
                  </a:cubicBezTo>
                  <a:cubicBezTo>
                    <a:pt x="2632" y="8472"/>
                    <a:pt x="4192" y="9961"/>
                    <a:pt x="5573" y="11211"/>
                  </a:cubicBezTo>
                  <a:cubicBezTo>
                    <a:pt x="7025" y="12520"/>
                    <a:pt x="8526" y="13806"/>
                    <a:pt x="10061" y="15009"/>
                  </a:cubicBezTo>
                  <a:cubicBezTo>
                    <a:pt x="10407" y="15283"/>
                    <a:pt x="10764" y="15556"/>
                    <a:pt x="11121" y="15842"/>
                  </a:cubicBezTo>
                  <a:cubicBezTo>
                    <a:pt x="12955" y="17259"/>
                    <a:pt x="14836" y="18724"/>
                    <a:pt x="16336" y="20498"/>
                  </a:cubicBezTo>
                  <a:cubicBezTo>
                    <a:pt x="18312" y="22831"/>
                    <a:pt x="19301" y="25415"/>
                    <a:pt x="19098" y="27784"/>
                  </a:cubicBezTo>
                  <a:cubicBezTo>
                    <a:pt x="19074" y="28141"/>
                    <a:pt x="19336" y="28451"/>
                    <a:pt x="19694" y="28475"/>
                  </a:cubicBezTo>
                  <a:lnTo>
                    <a:pt x="19753" y="28475"/>
                  </a:lnTo>
                  <a:cubicBezTo>
                    <a:pt x="20098" y="28475"/>
                    <a:pt x="20384" y="28225"/>
                    <a:pt x="20384" y="27868"/>
                  </a:cubicBezTo>
                  <a:cubicBezTo>
                    <a:pt x="20610" y="25153"/>
                    <a:pt x="19527" y="22236"/>
                    <a:pt x="17312" y="19640"/>
                  </a:cubicBezTo>
                  <a:cubicBezTo>
                    <a:pt x="15741" y="17759"/>
                    <a:pt x="13788" y="16259"/>
                    <a:pt x="11919" y="14783"/>
                  </a:cubicBezTo>
                  <a:cubicBezTo>
                    <a:pt x="11574" y="14497"/>
                    <a:pt x="11216" y="14235"/>
                    <a:pt x="10859" y="13949"/>
                  </a:cubicBezTo>
                  <a:cubicBezTo>
                    <a:pt x="9359" y="12759"/>
                    <a:pt x="7871" y="11508"/>
                    <a:pt x="6442" y="10223"/>
                  </a:cubicBezTo>
                  <a:cubicBezTo>
                    <a:pt x="5144" y="9044"/>
                    <a:pt x="3656" y="7639"/>
                    <a:pt x="2691" y="5972"/>
                  </a:cubicBezTo>
                  <a:cubicBezTo>
                    <a:pt x="1679" y="4246"/>
                    <a:pt x="1346" y="2376"/>
                    <a:pt x="1787" y="828"/>
                  </a:cubicBezTo>
                  <a:cubicBezTo>
                    <a:pt x="1870" y="483"/>
                    <a:pt x="1668" y="114"/>
                    <a:pt x="1322" y="19"/>
                  </a:cubicBezTo>
                  <a:cubicBezTo>
                    <a:pt x="1270" y="6"/>
                    <a:pt x="1217" y="0"/>
                    <a:pt x="1165"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6" name="Group 195"/>
            <p:cNvGrpSpPr/>
            <p:nvPr/>
          </p:nvGrpSpPr>
          <p:grpSpPr>
            <a:xfrm rot="498190">
              <a:off x="4107577" y="3209536"/>
              <a:ext cx="1076321" cy="813570"/>
              <a:chOff x="5645908" y="1885335"/>
              <a:chExt cx="1438212" cy="1218857"/>
            </a:xfrm>
          </p:grpSpPr>
          <p:sp>
            <p:nvSpPr>
              <p:cNvPr id="197" name="Google Shape;1013;p28"/>
              <p:cNvSpPr/>
              <p:nvPr/>
            </p:nvSpPr>
            <p:spPr>
              <a:xfrm rot="5400000">
                <a:off x="6278787" y="2500325"/>
                <a:ext cx="316070" cy="281056"/>
              </a:xfrm>
              <a:custGeom>
                <a:avLst/>
                <a:gdLst/>
                <a:ahLst/>
                <a:cxnLst/>
                <a:rect l="l" t="t" r="r" b="b"/>
                <a:pathLst>
                  <a:path w="6311" h="6597" extrusionOk="0">
                    <a:moveTo>
                      <a:pt x="1" y="0"/>
                    </a:moveTo>
                    <a:cubicBezTo>
                      <a:pt x="560" y="548"/>
                      <a:pt x="1120" y="1072"/>
                      <a:pt x="1667" y="1596"/>
                    </a:cubicBezTo>
                    <a:cubicBezTo>
                      <a:pt x="2215" y="2120"/>
                      <a:pt x="2739" y="2655"/>
                      <a:pt x="3251" y="3191"/>
                    </a:cubicBezTo>
                    <a:cubicBezTo>
                      <a:pt x="3775" y="3739"/>
                      <a:pt x="4287" y="4286"/>
                      <a:pt x="4787" y="4858"/>
                    </a:cubicBezTo>
                    <a:cubicBezTo>
                      <a:pt x="5299" y="5418"/>
                      <a:pt x="5775" y="6013"/>
                      <a:pt x="6311" y="6596"/>
                    </a:cubicBezTo>
                    <a:cubicBezTo>
                      <a:pt x="6085" y="5834"/>
                      <a:pt x="5739" y="5120"/>
                      <a:pt x="5335" y="4465"/>
                    </a:cubicBezTo>
                    <a:cubicBezTo>
                      <a:pt x="4930" y="3798"/>
                      <a:pt x="4442" y="3167"/>
                      <a:pt x="3894" y="2608"/>
                    </a:cubicBezTo>
                    <a:cubicBezTo>
                      <a:pt x="3346" y="2024"/>
                      <a:pt x="2751" y="1524"/>
                      <a:pt x="2096" y="1072"/>
                    </a:cubicBezTo>
                    <a:cubicBezTo>
                      <a:pt x="1441" y="631"/>
                      <a:pt x="739" y="250"/>
                      <a:pt x="1" y="0"/>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014;p28"/>
              <p:cNvSpPr/>
              <p:nvPr/>
            </p:nvSpPr>
            <p:spPr>
              <a:xfrm rot="5400000">
                <a:off x="5869963" y="2728399"/>
                <a:ext cx="316070" cy="107574"/>
              </a:xfrm>
              <a:custGeom>
                <a:avLst/>
                <a:gdLst/>
                <a:ahLst/>
                <a:cxnLst/>
                <a:rect l="l" t="t" r="r" b="b"/>
                <a:pathLst>
                  <a:path w="6311" h="2525" extrusionOk="0">
                    <a:moveTo>
                      <a:pt x="60" y="1"/>
                    </a:moveTo>
                    <a:lnTo>
                      <a:pt x="0" y="143"/>
                    </a:lnTo>
                    <a:cubicBezTo>
                      <a:pt x="465" y="489"/>
                      <a:pt x="953" y="763"/>
                      <a:pt x="1465" y="1025"/>
                    </a:cubicBezTo>
                    <a:cubicBezTo>
                      <a:pt x="1965" y="1275"/>
                      <a:pt x="2489" y="1513"/>
                      <a:pt x="3013" y="1703"/>
                    </a:cubicBezTo>
                    <a:cubicBezTo>
                      <a:pt x="3525" y="1917"/>
                      <a:pt x="4072" y="2072"/>
                      <a:pt x="4620" y="2227"/>
                    </a:cubicBezTo>
                    <a:cubicBezTo>
                      <a:pt x="5168" y="2358"/>
                      <a:pt x="5727" y="2477"/>
                      <a:pt x="6311" y="2525"/>
                    </a:cubicBezTo>
                    <a:cubicBezTo>
                      <a:pt x="5858" y="2168"/>
                      <a:pt x="5382" y="1870"/>
                      <a:pt x="4858" y="1608"/>
                    </a:cubicBezTo>
                    <a:cubicBezTo>
                      <a:pt x="4346" y="1346"/>
                      <a:pt x="3846" y="1108"/>
                      <a:pt x="3322" y="894"/>
                    </a:cubicBezTo>
                    <a:cubicBezTo>
                      <a:pt x="2798" y="679"/>
                      <a:pt x="2263" y="513"/>
                      <a:pt x="1727" y="346"/>
                    </a:cubicBezTo>
                    <a:cubicBezTo>
                      <a:pt x="1191" y="203"/>
                      <a:pt x="643" y="84"/>
                      <a:pt x="60" y="1"/>
                    </a:cubicBezTo>
                    <a:close/>
                  </a:path>
                </a:pathLst>
              </a:custGeom>
              <a:solidFill>
                <a:srgbClr val="1D3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034;p28"/>
              <p:cNvSpPr/>
              <p:nvPr/>
            </p:nvSpPr>
            <p:spPr>
              <a:xfrm rot="5400000">
                <a:off x="5755586" y="1775657"/>
                <a:ext cx="1218856" cy="1438212"/>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1035;p28"/>
              <p:cNvSpPr/>
              <p:nvPr/>
            </p:nvSpPr>
            <p:spPr>
              <a:xfrm rot="5400000">
                <a:off x="6252345" y="2048638"/>
                <a:ext cx="310161" cy="984101"/>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036;p28"/>
              <p:cNvSpPr/>
              <p:nvPr/>
            </p:nvSpPr>
            <p:spPr>
              <a:xfrm rot="5400000">
                <a:off x="6114034" y="2063266"/>
                <a:ext cx="263634" cy="284592"/>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037;p28"/>
              <p:cNvSpPr/>
              <p:nvPr/>
            </p:nvSpPr>
            <p:spPr>
              <a:xfrm rot="5400000">
                <a:off x="6477232" y="2309836"/>
                <a:ext cx="124104" cy="162362"/>
              </a:xfrm>
              <a:custGeom>
                <a:avLst/>
                <a:gdLst/>
                <a:ahLst/>
                <a:cxnLst/>
                <a:rect l="l" t="t" r="r" b="b"/>
                <a:pathLst>
                  <a:path w="2478" h="3811" extrusionOk="0">
                    <a:moveTo>
                      <a:pt x="84" y="0"/>
                    </a:moveTo>
                    <a:lnTo>
                      <a:pt x="84" y="0"/>
                    </a:lnTo>
                    <a:cubicBezTo>
                      <a:pt x="1" y="417"/>
                      <a:pt x="48" y="822"/>
                      <a:pt x="156" y="1203"/>
                    </a:cubicBezTo>
                    <a:cubicBezTo>
                      <a:pt x="263" y="1596"/>
                      <a:pt x="417" y="1965"/>
                      <a:pt x="632" y="2310"/>
                    </a:cubicBezTo>
                    <a:cubicBezTo>
                      <a:pt x="858" y="2655"/>
                      <a:pt x="1108" y="2965"/>
                      <a:pt x="1418" y="3215"/>
                    </a:cubicBezTo>
                    <a:cubicBezTo>
                      <a:pt x="1727" y="3489"/>
                      <a:pt x="2072" y="3691"/>
                      <a:pt x="2477" y="3810"/>
                    </a:cubicBezTo>
                    <a:cubicBezTo>
                      <a:pt x="2311" y="3429"/>
                      <a:pt x="2120" y="3096"/>
                      <a:pt x="1941" y="2751"/>
                    </a:cubicBezTo>
                    <a:cubicBezTo>
                      <a:pt x="1763" y="2441"/>
                      <a:pt x="1572" y="2131"/>
                      <a:pt x="1370" y="1834"/>
                    </a:cubicBezTo>
                    <a:cubicBezTo>
                      <a:pt x="1179" y="1536"/>
                      <a:pt x="989" y="1238"/>
                      <a:pt x="775" y="929"/>
                    </a:cubicBezTo>
                    <a:cubicBezTo>
                      <a:pt x="572" y="631"/>
                      <a:pt x="358" y="310"/>
                      <a:pt x="84"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038;p28"/>
              <p:cNvSpPr/>
              <p:nvPr/>
            </p:nvSpPr>
            <p:spPr>
              <a:xfrm rot="5400000">
                <a:off x="6375004" y="2706795"/>
                <a:ext cx="197425" cy="77411"/>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039;p28"/>
              <p:cNvSpPr/>
              <p:nvPr/>
            </p:nvSpPr>
            <p:spPr>
              <a:xfrm rot="5400000">
                <a:off x="5808529" y="2697649"/>
                <a:ext cx="381678" cy="79626"/>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040;p28"/>
              <p:cNvSpPr/>
              <p:nvPr/>
            </p:nvSpPr>
            <p:spPr>
              <a:xfrm rot="5400000">
                <a:off x="6281139" y="1751079"/>
                <a:ext cx="101417" cy="488024"/>
              </a:xfrm>
              <a:custGeom>
                <a:avLst/>
                <a:gdLst/>
                <a:ahLst/>
                <a:cxnLst/>
                <a:rect l="l" t="t" r="r" b="b"/>
                <a:pathLst>
                  <a:path w="2025" h="11455" extrusionOk="0">
                    <a:moveTo>
                      <a:pt x="2000" y="1"/>
                    </a:moveTo>
                    <a:lnTo>
                      <a:pt x="2000" y="1"/>
                    </a:lnTo>
                    <a:cubicBezTo>
                      <a:pt x="1405" y="1394"/>
                      <a:pt x="822" y="2799"/>
                      <a:pt x="441" y="4263"/>
                    </a:cubicBezTo>
                    <a:cubicBezTo>
                      <a:pt x="334" y="4704"/>
                      <a:pt x="226" y="5133"/>
                      <a:pt x="155" y="5573"/>
                    </a:cubicBezTo>
                    <a:cubicBezTo>
                      <a:pt x="60" y="6109"/>
                      <a:pt x="0" y="6645"/>
                      <a:pt x="12" y="7180"/>
                    </a:cubicBezTo>
                    <a:cubicBezTo>
                      <a:pt x="48" y="8812"/>
                      <a:pt x="786" y="10395"/>
                      <a:pt x="2012" y="11455"/>
                    </a:cubicBezTo>
                    <a:cubicBezTo>
                      <a:pt x="977" y="9645"/>
                      <a:pt x="226" y="7526"/>
                      <a:pt x="631" y="5478"/>
                    </a:cubicBezTo>
                    <a:cubicBezTo>
                      <a:pt x="953" y="3823"/>
                      <a:pt x="2024" y="2299"/>
                      <a:pt x="1893" y="620"/>
                    </a:cubicBezTo>
                    <a:lnTo>
                      <a:pt x="2000"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1041;p28"/>
              <p:cNvSpPr/>
              <p:nvPr/>
            </p:nvSpPr>
            <p:spPr>
              <a:xfrm rot="5400000">
                <a:off x="6573509" y="2120458"/>
                <a:ext cx="193819" cy="300824"/>
              </a:xfrm>
              <a:custGeom>
                <a:avLst/>
                <a:gdLst/>
                <a:ahLst/>
                <a:cxnLst/>
                <a:rect l="l" t="t" r="r" b="b"/>
                <a:pathLst>
                  <a:path w="3870" h="7061" extrusionOk="0">
                    <a:moveTo>
                      <a:pt x="3762" y="0"/>
                    </a:moveTo>
                    <a:lnTo>
                      <a:pt x="3762" y="0"/>
                    </a:lnTo>
                    <a:cubicBezTo>
                      <a:pt x="3251" y="465"/>
                      <a:pt x="2715" y="893"/>
                      <a:pt x="2155" y="1322"/>
                    </a:cubicBezTo>
                    <a:cubicBezTo>
                      <a:pt x="1548" y="1798"/>
                      <a:pt x="905" y="2262"/>
                      <a:pt x="536" y="2929"/>
                    </a:cubicBezTo>
                    <a:cubicBezTo>
                      <a:pt x="214" y="3524"/>
                      <a:pt x="107" y="4215"/>
                      <a:pt x="60" y="4882"/>
                    </a:cubicBezTo>
                    <a:cubicBezTo>
                      <a:pt x="0" y="5632"/>
                      <a:pt x="12" y="6418"/>
                      <a:pt x="405" y="7061"/>
                    </a:cubicBezTo>
                    <a:cubicBezTo>
                      <a:pt x="393" y="6537"/>
                      <a:pt x="393" y="6013"/>
                      <a:pt x="381" y="5489"/>
                    </a:cubicBezTo>
                    <a:cubicBezTo>
                      <a:pt x="357" y="4536"/>
                      <a:pt x="381" y="3501"/>
                      <a:pt x="988" y="2774"/>
                    </a:cubicBezTo>
                    <a:cubicBezTo>
                      <a:pt x="1607" y="2036"/>
                      <a:pt x="2679" y="1846"/>
                      <a:pt x="3381" y="1191"/>
                    </a:cubicBezTo>
                    <a:cubicBezTo>
                      <a:pt x="3667" y="941"/>
                      <a:pt x="3870" y="548"/>
                      <a:pt x="3751" y="179"/>
                    </a:cubicBezTo>
                    <a:lnTo>
                      <a:pt x="3762"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1042;p28"/>
              <p:cNvSpPr/>
              <p:nvPr/>
            </p:nvSpPr>
            <p:spPr>
              <a:xfrm rot="5400000">
                <a:off x="6801331" y="2464744"/>
                <a:ext cx="192667" cy="269383"/>
              </a:xfrm>
              <a:custGeom>
                <a:avLst/>
                <a:gdLst/>
                <a:ahLst/>
                <a:cxnLst/>
                <a:rect l="l" t="t" r="r" b="b"/>
                <a:pathLst>
                  <a:path w="3847" h="6323" extrusionOk="0">
                    <a:moveTo>
                      <a:pt x="3846" y="0"/>
                    </a:moveTo>
                    <a:cubicBezTo>
                      <a:pt x="3215" y="1155"/>
                      <a:pt x="1632" y="1465"/>
                      <a:pt x="786" y="2501"/>
                    </a:cubicBezTo>
                    <a:cubicBezTo>
                      <a:pt x="358" y="3001"/>
                      <a:pt x="143" y="3667"/>
                      <a:pt x="72" y="4322"/>
                    </a:cubicBezTo>
                    <a:cubicBezTo>
                      <a:pt x="0" y="5001"/>
                      <a:pt x="60" y="5656"/>
                      <a:pt x="96" y="6323"/>
                    </a:cubicBezTo>
                    <a:cubicBezTo>
                      <a:pt x="167" y="5775"/>
                      <a:pt x="346" y="5215"/>
                      <a:pt x="512" y="4679"/>
                    </a:cubicBezTo>
                    <a:cubicBezTo>
                      <a:pt x="715" y="4060"/>
                      <a:pt x="917" y="3417"/>
                      <a:pt x="1322" y="2894"/>
                    </a:cubicBezTo>
                    <a:cubicBezTo>
                      <a:pt x="2060" y="1965"/>
                      <a:pt x="3394" y="1512"/>
                      <a:pt x="3846" y="417"/>
                    </a:cubicBezTo>
                    <a:lnTo>
                      <a:pt x="3846" y="0"/>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1043;p28"/>
              <p:cNvSpPr/>
              <p:nvPr/>
            </p:nvSpPr>
            <p:spPr>
              <a:xfrm rot="5400000">
                <a:off x="5879581" y="1898079"/>
                <a:ext cx="159863" cy="213103"/>
              </a:xfrm>
              <a:custGeom>
                <a:avLst/>
                <a:gdLst/>
                <a:ahLst/>
                <a:cxnLst/>
                <a:rect l="l" t="t" r="r" b="b"/>
                <a:pathLst>
                  <a:path w="3192" h="5002" extrusionOk="0">
                    <a:moveTo>
                      <a:pt x="24" y="1"/>
                    </a:moveTo>
                    <a:lnTo>
                      <a:pt x="24" y="1"/>
                    </a:lnTo>
                    <a:cubicBezTo>
                      <a:pt x="12" y="667"/>
                      <a:pt x="0" y="1334"/>
                      <a:pt x="96" y="2001"/>
                    </a:cubicBezTo>
                    <a:cubicBezTo>
                      <a:pt x="203" y="2656"/>
                      <a:pt x="429" y="3334"/>
                      <a:pt x="846" y="3846"/>
                    </a:cubicBezTo>
                    <a:cubicBezTo>
                      <a:pt x="1405" y="4549"/>
                      <a:pt x="2298" y="4966"/>
                      <a:pt x="3191" y="5001"/>
                    </a:cubicBezTo>
                    <a:cubicBezTo>
                      <a:pt x="2286" y="4656"/>
                      <a:pt x="1584" y="3930"/>
                      <a:pt x="1108" y="3096"/>
                    </a:cubicBezTo>
                    <a:cubicBezTo>
                      <a:pt x="631" y="2263"/>
                      <a:pt x="322" y="1334"/>
                      <a:pt x="36" y="417"/>
                    </a:cubicBezTo>
                    <a:lnTo>
                      <a:pt x="24" y="1"/>
                    </a:ln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1034;p28"/>
              <p:cNvSpPr/>
              <p:nvPr/>
            </p:nvSpPr>
            <p:spPr>
              <a:xfrm rot="5400000">
                <a:off x="5755586" y="1775658"/>
                <a:ext cx="1218856" cy="1438212"/>
              </a:xfrm>
              <a:custGeom>
                <a:avLst/>
                <a:gdLst/>
                <a:ahLst/>
                <a:cxnLst/>
                <a:rect l="l" t="t" r="r" b="b"/>
                <a:pathLst>
                  <a:path w="24337" h="33758" extrusionOk="0">
                    <a:moveTo>
                      <a:pt x="16884" y="1"/>
                    </a:moveTo>
                    <a:cubicBezTo>
                      <a:pt x="15705" y="930"/>
                      <a:pt x="14514" y="1834"/>
                      <a:pt x="13324" y="2739"/>
                    </a:cubicBezTo>
                    <a:cubicBezTo>
                      <a:pt x="12621" y="3275"/>
                      <a:pt x="12181" y="4097"/>
                      <a:pt x="12121" y="4990"/>
                    </a:cubicBezTo>
                    <a:cubicBezTo>
                      <a:pt x="12062" y="5764"/>
                      <a:pt x="11990" y="6656"/>
                      <a:pt x="11895" y="7133"/>
                    </a:cubicBezTo>
                    <a:cubicBezTo>
                      <a:pt x="11823" y="7466"/>
                      <a:pt x="11692" y="7847"/>
                      <a:pt x="11359" y="7942"/>
                    </a:cubicBezTo>
                    <a:cubicBezTo>
                      <a:pt x="11324" y="7951"/>
                      <a:pt x="11288" y="7955"/>
                      <a:pt x="11253" y="7955"/>
                    </a:cubicBezTo>
                    <a:cubicBezTo>
                      <a:pt x="11046" y="7955"/>
                      <a:pt x="10838" y="7817"/>
                      <a:pt x="10716" y="7645"/>
                    </a:cubicBezTo>
                    <a:cubicBezTo>
                      <a:pt x="10573" y="7430"/>
                      <a:pt x="10526" y="7180"/>
                      <a:pt x="10466" y="6942"/>
                    </a:cubicBezTo>
                    <a:cubicBezTo>
                      <a:pt x="10335" y="6359"/>
                      <a:pt x="10216" y="5799"/>
                      <a:pt x="10085" y="5216"/>
                    </a:cubicBezTo>
                    <a:cubicBezTo>
                      <a:pt x="9144" y="5930"/>
                      <a:pt x="8216" y="6668"/>
                      <a:pt x="7263" y="7371"/>
                    </a:cubicBezTo>
                    <a:cubicBezTo>
                      <a:pt x="5227" y="8871"/>
                      <a:pt x="5168" y="11776"/>
                      <a:pt x="5585" y="13181"/>
                    </a:cubicBezTo>
                    <a:cubicBezTo>
                      <a:pt x="5596" y="13253"/>
                      <a:pt x="5620" y="13324"/>
                      <a:pt x="5644" y="13395"/>
                    </a:cubicBezTo>
                    <a:cubicBezTo>
                      <a:pt x="5704" y="13622"/>
                      <a:pt x="5763" y="13860"/>
                      <a:pt x="5751" y="14098"/>
                    </a:cubicBezTo>
                    <a:cubicBezTo>
                      <a:pt x="5739" y="14407"/>
                      <a:pt x="5525" y="14753"/>
                      <a:pt x="5215" y="14812"/>
                    </a:cubicBezTo>
                    <a:cubicBezTo>
                      <a:pt x="4739" y="13967"/>
                      <a:pt x="4918" y="12860"/>
                      <a:pt x="4501" y="11990"/>
                    </a:cubicBezTo>
                    <a:cubicBezTo>
                      <a:pt x="4263" y="11490"/>
                      <a:pt x="3858" y="11121"/>
                      <a:pt x="3489" y="10716"/>
                    </a:cubicBezTo>
                    <a:cubicBezTo>
                      <a:pt x="3441" y="10764"/>
                      <a:pt x="3394" y="10824"/>
                      <a:pt x="3370" y="10871"/>
                    </a:cubicBezTo>
                    <a:cubicBezTo>
                      <a:pt x="3203" y="11062"/>
                      <a:pt x="3060" y="11276"/>
                      <a:pt x="2906" y="11478"/>
                    </a:cubicBezTo>
                    <a:cubicBezTo>
                      <a:pt x="1870" y="12979"/>
                      <a:pt x="1274" y="14753"/>
                      <a:pt x="917" y="16539"/>
                    </a:cubicBezTo>
                    <a:cubicBezTo>
                      <a:pt x="822" y="16943"/>
                      <a:pt x="751" y="17372"/>
                      <a:pt x="655" y="17801"/>
                    </a:cubicBezTo>
                    <a:cubicBezTo>
                      <a:pt x="393" y="19253"/>
                      <a:pt x="643" y="20765"/>
                      <a:pt x="1405" y="22027"/>
                    </a:cubicBezTo>
                    <a:cubicBezTo>
                      <a:pt x="1763" y="22647"/>
                      <a:pt x="2191" y="23206"/>
                      <a:pt x="2703" y="23742"/>
                    </a:cubicBezTo>
                    <a:lnTo>
                      <a:pt x="2667" y="23742"/>
                    </a:lnTo>
                    <a:cubicBezTo>
                      <a:pt x="2613" y="23751"/>
                      <a:pt x="2559" y="23755"/>
                      <a:pt x="2507" y="23755"/>
                    </a:cubicBezTo>
                    <a:cubicBezTo>
                      <a:pt x="1859" y="23755"/>
                      <a:pt x="1351" y="23112"/>
                      <a:pt x="822" y="22682"/>
                    </a:cubicBezTo>
                    <a:cubicBezTo>
                      <a:pt x="596" y="22492"/>
                      <a:pt x="346" y="22349"/>
                      <a:pt x="96" y="22182"/>
                    </a:cubicBezTo>
                    <a:lnTo>
                      <a:pt x="96" y="22182"/>
                    </a:lnTo>
                    <a:cubicBezTo>
                      <a:pt x="0" y="24159"/>
                      <a:pt x="203" y="26099"/>
                      <a:pt x="1036" y="27588"/>
                    </a:cubicBezTo>
                    <a:cubicBezTo>
                      <a:pt x="1824" y="28994"/>
                      <a:pt x="2901" y="29351"/>
                      <a:pt x="4124" y="29351"/>
                    </a:cubicBezTo>
                    <a:cubicBezTo>
                      <a:pt x="5384" y="29351"/>
                      <a:pt x="6800" y="28973"/>
                      <a:pt x="8219" y="28973"/>
                    </a:cubicBezTo>
                    <a:cubicBezTo>
                      <a:pt x="8817" y="28973"/>
                      <a:pt x="9415" y="29040"/>
                      <a:pt x="10002" y="29231"/>
                    </a:cubicBezTo>
                    <a:cubicBezTo>
                      <a:pt x="12567" y="30075"/>
                      <a:pt x="14431" y="33758"/>
                      <a:pt x="17291" y="33758"/>
                    </a:cubicBezTo>
                    <a:cubicBezTo>
                      <a:pt x="17457" y="33758"/>
                      <a:pt x="17627" y="33745"/>
                      <a:pt x="17800" y="33719"/>
                    </a:cubicBezTo>
                    <a:cubicBezTo>
                      <a:pt x="19336" y="33493"/>
                      <a:pt x="20765" y="32743"/>
                      <a:pt x="21872" y="31660"/>
                    </a:cubicBezTo>
                    <a:lnTo>
                      <a:pt x="21872" y="31660"/>
                    </a:lnTo>
                    <a:cubicBezTo>
                      <a:pt x="21670" y="31695"/>
                      <a:pt x="21467" y="31707"/>
                      <a:pt x="21277" y="31719"/>
                    </a:cubicBezTo>
                    <a:cubicBezTo>
                      <a:pt x="21154" y="31724"/>
                      <a:pt x="21032" y="31730"/>
                      <a:pt x="20912" y="31730"/>
                    </a:cubicBezTo>
                    <a:cubicBezTo>
                      <a:pt x="20720" y="31730"/>
                      <a:pt x="20532" y="31714"/>
                      <a:pt x="20348" y="31648"/>
                    </a:cubicBezTo>
                    <a:cubicBezTo>
                      <a:pt x="20051" y="31540"/>
                      <a:pt x="19801" y="31302"/>
                      <a:pt x="19753" y="30993"/>
                    </a:cubicBezTo>
                    <a:cubicBezTo>
                      <a:pt x="19705" y="30624"/>
                      <a:pt x="19979" y="30290"/>
                      <a:pt x="20301" y="30124"/>
                    </a:cubicBezTo>
                    <a:cubicBezTo>
                      <a:pt x="20622" y="29969"/>
                      <a:pt x="20991" y="29921"/>
                      <a:pt x="21348" y="29826"/>
                    </a:cubicBezTo>
                    <a:cubicBezTo>
                      <a:pt x="22360" y="29576"/>
                      <a:pt x="23194" y="28957"/>
                      <a:pt x="23861" y="28147"/>
                    </a:cubicBezTo>
                    <a:cubicBezTo>
                      <a:pt x="24337" y="26278"/>
                      <a:pt x="24158" y="24266"/>
                      <a:pt x="23920" y="22325"/>
                    </a:cubicBezTo>
                    <a:cubicBezTo>
                      <a:pt x="23837" y="21599"/>
                      <a:pt x="23730" y="20884"/>
                      <a:pt x="23622" y="20170"/>
                    </a:cubicBezTo>
                    <a:cubicBezTo>
                      <a:pt x="23194" y="20325"/>
                      <a:pt x="21634" y="21539"/>
                      <a:pt x="21217" y="21896"/>
                    </a:cubicBezTo>
                    <a:cubicBezTo>
                      <a:pt x="20938" y="22136"/>
                      <a:pt x="20558" y="22316"/>
                      <a:pt x="20201" y="22316"/>
                    </a:cubicBezTo>
                    <a:cubicBezTo>
                      <a:pt x="20025" y="22316"/>
                      <a:pt x="19855" y="22272"/>
                      <a:pt x="19705" y="22170"/>
                    </a:cubicBezTo>
                    <a:cubicBezTo>
                      <a:pt x="19372" y="21944"/>
                      <a:pt x="19265" y="21480"/>
                      <a:pt x="19336" y="21099"/>
                    </a:cubicBezTo>
                    <a:cubicBezTo>
                      <a:pt x="19431" y="20706"/>
                      <a:pt x="19670" y="20361"/>
                      <a:pt x="19932" y="20063"/>
                    </a:cubicBezTo>
                    <a:cubicBezTo>
                      <a:pt x="20574" y="19325"/>
                      <a:pt x="21396" y="18741"/>
                      <a:pt x="22087" y="18063"/>
                    </a:cubicBezTo>
                    <a:cubicBezTo>
                      <a:pt x="22468" y="17682"/>
                      <a:pt x="22801" y="17289"/>
                      <a:pt x="23063" y="16824"/>
                    </a:cubicBezTo>
                    <a:cubicBezTo>
                      <a:pt x="22503" y="13895"/>
                      <a:pt x="21777" y="11002"/>
                      <a:pt x="20801" y="8204"/>
                    </a:cubicBezTo>
                    <a:cubicBezTo>
                      <a:pt x="20479" y="8573"/>
                      <a:pt x="20170" y="8907"/>
                      <a:pt x="20027" y="9097"/>
                    </a:cubicBezTo>
                    <a:cubicBezTo>
                      <a:pt x="19836" y="9347"/>
                      <a:pt x="19622" y="9609"/>
                      <a:pt x="19372" y="9788"/>
                    </a:cubicBezTo>
                    <a:cubicBezTo>
                      <a:pt x="19257" y="9848"/>
                      <a:pt x="19123" y="9881"/>
                      <a:pt x="18990" y="9881"/>
                    </a:cubicBezTo>
                    <a:cubicBezTo>
                      <a:pt x="18807" y="9881"/>
                      <a:pt x="18627" y="9819"/>
                      <a:pt x="18503" y="9681"/>
                    </a:cubicBezTo>
                    <a:cubicBezTo>
                      <a:pt x="18205" y="9323"/>
                      <a:pt x="18455" y="8800"/>
                      <a:pt x="18729" y="8431"/>
                    </a:cubicBezTo>
                    <a:cubicBezTo>
                      <a:pt x="19015" y="8038"/>
                      <a:pt x="19551" y="7085"/>
                      <a:pt x="20158" y="6454"/>
                    </a:cubicBezTo>
                    <a:cubicBezTo>
                      <a:pt x="19265" y="4204"/>
                      <a:pt x="18181" y="2049"/>
                      <a:pt x="16884" y="1"/>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1035;p28"/>
              <p:cNvSpPr/>
              <p:nvPr/>
            </p:nvSpPr>
            <p:spPr>
              <a:xfrm rot="5400000">
                <a:off x="6252345" y="2048639"/>
                <a:ext cx="310161" cy="984101"/>
              </a:xfrm>
              <a:custGeom>
                <a:avLst/>
                <a:gdLst/>
                <a:ahLst/>
                <a:cxnLst/>
                <a:rect l="l" t="t" r="r" b="b"/>
                <a:pathLst>
                  <a:path w="6193" h="23099" extrusionOk="0">
                    <a:moveTo>
                      <a:pt x="6192" y="1"/>
                    </a:moveTo>
                    <a:lnTo>
                      <a:pt x="3989" y="5585"/>
                    </a:lnTo>
                    <a:cubicBezTo>
                      <a:pt x="3263" y="7442"/>
                      <a:pt x="2549" y="9323"/>
                      <a:pt x="1930" y="11228"/>
                    </a:cubicBezTo>
                    <a:cubicBezTo>
                      <a:pt x="1311" y="13133"/>
                      <a:pt x="775" y="15074"/>
                      <a:pt x="453" y="17074"/>
                    </a:cubicBezTo>
                    <a:cubicBezTo>
                      <a:pt x="120" y="19063"/>
                      <a:pt x="1" y="21110"/>
                      <a:pt x="227" y="23099"/>
                    </a:cubicBezTo>
                    <a:cubicBezTo>
                      <a:pt x="358" y="21087"/>
                      <a:pt x="679" y="19146"/>
                      <a:pt x="1120" y="17205"/>
                    </a:cubicBezTo>
                    <a:cubicBezTo>
                      <a:pt x="1572" y="15288"/>
                      <a:pt x="2132" y="13383"/>
                      <a:pt x="2763" y="11490"/>
                    </a:cubicBezTo>
                    <a:lnTo>
                      <a:pt x="4632" y="5811"/>
                    </a:lnTo>
                    <a:cubicBezTo>
                      <a:pt x="5240" y="3906"/>
                      <a:pt x="5811" y="1965"/>
                      <a:pt x="6192"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036;p28"/>
              <p:cNvSpPr/>
              <p:nvPr/>
            </p:nvSpPr>
            <p:spPr>
              <a:xfrm rot="5400000">
                <a:off x="6114034" y="2063267"/>
                <a:ext cx="263634" cy="284592"/>
              </a:xfrm>
              <a:custGeom>
                <a:avLst/>
                <a:gdLst/>
                <a:ahLst/>
                <a:cxnLst/>
                <a:rect l="l" t="t" r="r" b="b"/>
                <a:pathLst>
                  <a:path w="5264" h="6680" extrusionOk="0">
                    <a:moveTo>
                      <a:pt x="1" y="0"/>
                    </a:moveTo>
                    <a:lnTo>
                      <a:pt x="1" y="0"/>
                    </a:lnTo>
                    <a:cubicBezTo>
                      <a:pt x="37" y="738"/>
                      <a:pt x="275" y="1465"/>
                      <a:pt x="620" y="2120"/>
                    </a:cubicBezTo>
                    <a:cubicBezTo>
                      <a:pt x="953" y="2774"/>
                      <a:pt x="1394" y="3394"/>
                      <a:pt x="1870" y="3941"/>
                    </a:cubicBezTo>
                    <a:cubicBezTo>
                      <a:pt x="2346" y="4489"/>
                      <a:pt x="2870" y="5001"/>
                      <a:pt x="3418" y="5477"/>
                    </a:cubicBezTo>
                    <a:cubicBezTo>
                      <a:pt x="3966" y="5953"/>
                      <a:pt x="4561" y="6406"/>
                      <a:pt x="5263" y="6680"/>
                    </a:cubicBezTo>
                    <a:cubicBezTo>
                      <a:pt x="4787" y="6108"/>
                      <a:pt x="4370" y="5549"/>
                      <a:pt x="3906" y="5013"/>
                    </a:cubicBezTo>
                    <a:cubicBezTo>
                      <a:pt x="3466" y="4441"/>
                      <a:pt x="2989" y="3905"/>
                      <a:pt x="2525" y="3370"/>
                    </a:cubicBezTo>
                    <a:cubicBezTo>
                      <a:pt x="2061" y="2834"/>
                      <a:pt x="1608" y="2322"/>
                      <a:pt x="1191" y="1762"/>
                    </a:cubicBezTo>
                    <a:cubicBezTo>
                      <a:pt x="775" y="1215"/>
                      <a:pt x="382" y="631"/>
                      <a:pt x="1"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1038;p28"/>
              <p:cNvSpPr/>
              <p:nvPr/>
            </p:nvSpPr>
            <p:spPr>
              <a:xfrm rot="5400000">
                <a:off x="6375004" y="2706796"/>
                <a:ext cx="197425" cy="77411"/>
              </a:xfrm>
              <a:custGeom>
                <a:avLst/>
                <a:gdLst/>
                <a:ahLst/>
                <a:cxnLst/>
                <a:rect l="l" t="t" r="r" b="b"/>
                <a:pathLst>
                  <a:path w="3942" h="1817" extrusionOk="0">
                    <a:moveTo>
                      <a:pt x="3942" y="0"/>
                    </a:moveTo>
                    <a:lnTo>
                      <a:pt x="3942" y="0"/>
                    </a:lnTo>
                    <a:cubicBezTo>
                      <a:pt x="3596" y="238"/>
                      <a:pt x="3299" y="310"/>
                      <a:pt x="2977" y="393"/>
                    </a:cubicBezTo>
                    <a:cubicBezTo>
                      <a:pt x="2656" y="488"/>
                      <a:pt x="2311" y="572"/>
                      <a:pt x="1965" y="715"/>
                    </a:cubicBezTo>
                    <a:cubicBezTo>
                      <a:pt x="1620" y="846"/>
                      <a:pt x="1310" y="988"/>
                      <a:pt x="977" y="1143"/>
                    </a:cubicBezTo>
                    <a:cubicBezTo>
                      <a:pt x="668" y="1310"/>
                      <a:pt x="346" y="1453"/>
                      <a:pt x="1" y="1679"/>
                    </a:cubicBezTo>
                    <a:cubicBezTo>
                      <a:pt x="255" y="1774"/>
                      <a:pt x="519" y="1817"/>
                      <a:pt x="777" y="1817"/>
                    </a:cubicBezTo>
                    <a:cubicBezTo>
                      <a:pt x="906" y="1817"/>
                      <a:pt x="1033" y="1806"/>
                      <a:pt x="1156" y="1786"/>
                    </a:cubicBezTo>
                    <a:cubicBezTo>
                      <a:pt x="1549" y="1739"/>
                      <a:pt x="1918" y="1643"/>
                      <a:pt x="2263" y="1512"/>
                    </a:cubicBezTo>
                    <a:cubicBezTo>
                      <a:pt x="2608" y="1393"/>
                      <a:pt x="2930" y="1238"/>
                      <a:pt x="3275" y="1012"/>
                    </a:cubicBezTo>
                    <a:cubicBezTo>
                      <a:pt x="3596" y="786"/>
                      <a:pt x="3930" y="417"/>
                      <a:pt x="3942" y="0"/>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1039;p28"/>
              <p:cNvSpPr/>
              <p:nvPr/>
            </p:nvSpPr>
            <p:spPr>
              <a:xfrm rot="5400000">
                <a:off x="5808529" y="2697650"/>
                <a:ext cx="381678" cy="79626"/>
              </a:xfrm>
              <a:custGeom>
                <a:avLst/>
                <a:gdLst/>
                <a:ahLst/>
                <a:cxnLst/>
                <a:rect l="l" t="t" r="r" b="b"/>
                <a:pathLst>
                  <a:path w="7621" h="1869" extrusionOk="0">
                    <a:moveTo>
                      <a:pt x="7621" y="1"/>
                    </a:moveTo>
                    <a:lnTo>
                      <a:pt x="7621" y="1"/>
                    </a:lnTo>
                    <a:cubicBezTo>
                      <a:pt x="6954" y="155"/>
                      <a:pt x="6311" y="382"/>
                      <a:pt x="5680" y="560"/>
                    </a:cubicBezTo>
                    <a:cubicBezTo>
                      <a:pt x="5049" y="739"/>
                      <a:pt x="4430" y="882"/>
                      <a:pt x="3799" y="953"/>
                    </a:cubicBezTo>
                    <a:cubicBezTo>
                      <a:pt x="3554" y="977"/>
                      <a:pt x="3308" y="992"/>
                      <a:pt x="3060" y="992"/>
                    </a:cubicBezTo>
                    <a:cubicBezTo>
                      <a:pt x="2693" y="992"/>
                      <a:pt x="2323" y="960"/>
                      <a:pt x="1953" y="882"/>
                    </a:cubicBezTo>
                    <a:cubicBezTo>
                      <a:pt x="1334" y="751"/>
                      <a:pt x="691" y="525"/>
                      <a:pt x="1" y="382"/>
                    </a:cubicBezTo>
                    <a:lnTo>
                      <a:pt x="1" y="382"/>
                    </a:lnTo>
                    <a:cubicBezTo>
                      <a:pt x="524" y="858"/>
                      <a:pt x="1084" y="1251"/>
                      <a:pt x="1727" y="1537"/>
                    </a:cubicBezTo>
                    <a:cubicBezTo>
                      <a:pt x="2244" y="1754"/>
                      <a:pt x="2809" y="1868"/>
                      <a:pt x="3369" y="1868"/>
                    </a:cubicBezTo>
                    <a:cubicBezTo>
                      <a:pt x="3545" y="1868"/>
                      <a:pt x="3721" y="1857"/>
                      <a:pt x="3894" y="1834"/>
                    </a:cubicBezTo>
                    <a:cubicBezTo>
                      <a:pt x="4596" y="1751"/>
                      <a:pt x="5287" y="1513"/>
                      <a:pt x="5918" y="1191"/>
                    </a:cubicBezTo>
                    <a:cubicBezTo>
                      <a:pt x="6537" y="870"/>
                      <a:pt x="7120" y="477"/>
                      <a:pt x="7621" y="1"/>
                    </a:cubicBezTo>
                    <a:close/>
                  </a:path>
                </a:pathLst>
              </a:custGeom>
              <a:solidFill>
                <a:srgbClr val="2D5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256" name="Google Shape;1256;p34"/>
          <p:cNvSpPr txBox="1">
            <a:spLocks noGrp="1"/>
          </p:cNvSpPr>
          <p:nvPr>
            <p:ph type="ctrTitle"/>
          </p:nvPr>
        </p:nvSpPr>
        <p:spPr>
          <a:xfrm>
            <a:off x="4168748" y="1000422"/>
            <a:ext cx="4018500" cy="927270"/>
          </a:xfrm>
          <a:prstGeom prst="rect">
            <a:avLst/>
          </a:prstGeom>
        </p:spPr>
        <p:txBody>
          <a:bodyPr spcFirstLastPara="1" wrap="square" lIns="91425" tIns="91425" rIns="91425" bIns="91425" anchor="b" anchorCtr="0">
            <a:noAutofit/>
          </a:bodyPr>
          <a:lstStyle/>
          <a:p>
            <a:pPr lvl="0"/>
            <a:r>
              <a:rPr lang="en" dirty="0"/>
              <a:t>INTRODUCTION</a:t>
            </a:r>
            <a:endParaRPr dirty="0"/>
          </a:p>
        </p:txBody>
      </p:sp>
      <p:grpSp>
        <p:nvGrpSpPr>
          <p:cNvPr id="1258" name="Google Shape;1258;p34"/>
          <p:cNvGrpSpPr/>
          <p:nvPr/>
        </p:nvGrpSpPr>
        <p:grpSpPr>
          <a:xfrm>
            <a:off x="621364" y="536572"/>
            <a:ext cx="2126276" cy="4116251"/>
            <a:chOff x="458075" y="1274800"/>
            <a:chExt cx="1061175" cy="2054325"/>
          </a:xfrm>
        </p:grpSpPr>
        <p:sp>
          <p:nvSpPr>
            <p:cNvPr id="1259" name="Google Shape;1259;p34"/>
            <p:cNvSpPr/>
            <p:nvPr/>
          </p:nvSpPr>
          <p:spPr>
            <a:xfrm>
              <a:off x="493800" y="2272725"/>
              <a:ext cx="453350" cy="907875"/>
            </a:xfrm>
            <a:custGeom>
              <a:avLst/>
              <a:gdLst/>
              <a:ahLst/>
              <a:cxnLst/>
              <a:rect l="l" t="t" r="r" b="b"/>
              <a:pathLst>
                <a:path w="18134" h="36315" extrusionOk="0">
                  <a:moveTo>
                    <a:pt x="9311" y="1"/>
                  </a:moveTo>
                  <a:lnTo>
                    <a:pt x="9311" y="1"/>
                  </a:lnTo>
                  <a:cubicBezTo>
                    <a:pt x="9430" y="1477"/>
                    <a:pt x="8894" y="16110"/>
                    <a:pt x="9002" y="17253"/>
                  </a:cubicBezTo>
                  <a:cubicBezTo>
                    <a:pt x="9049" y="17860"/>
                    <a:pt x="7549" y="18979"/>
                    <a:pt x="6299" y="21003"/>
                  </a:cubicBezTo>
                  <a:cubicBezTo>
                    <a:pt x="4394" y="24099"/>
                    <a:pt x="1989" y="30635"/>
                    <a:pt x="0" y="32040"/>
                  </a:cubicBezTo>
                  <a:cubicBezTo>
                    <a:pt x="0" y="32040"/>
                    <a:pt x="191" y="33707"/>
                    <a:pt x="858" y="34838"/>
                  </a:cubicBezTo>
                  <a:cubicBezTo>
                    <a:pt x="1524" y="35958"/>
                    <a:pt x="3930" y="36315"/>
                    <a:pt x="3930" y="36315"/>
                  </a:cubicBezTo>
                  <a:cubicBezTo>
                    <a:pt x="3930" y="36315"/>
                    <a:pt x="2322" y="34088"/>
                    <a:pt x="2763" y="32779"/>
                  </a:cubicBezTo>
                  <a:cubicBezTo>
                    <a:pt x="3215" y="31469"/>
                    <a:pt x="12419" y="21730"/>
                    <a:pt x="13490" y="19896"/>
                  </a:cubicBezTo>
                  <a:cubicBezTo>
                    <a:pt x="13847" y="19277"/>
                    <a:pt x="14121" y="18253"/>
                    <a:pt x="14145" y="17955"/>
                  </a:cubicBezTo>
                  <a:cubicBezTo>
                    <a:pt x="14324" y="16300"/>
                    <a:pt x="18134" y="2442"/>
                    <a:pt x="18134" y="2442"/>
                  </a:cubicBezTo>
                  <a:lnTo>
                    <a:pt x="9311"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34"/>
            <p:cNvSpPr/>
            <p:nvPr/>
          </p:nvSpPr>
          <p:spPr>
            <a:xfrm>
              <a:off x="458075" y="3062700"/>
              <a:ext cx="192025" cy="205125"/>
            </a:xfrm>
            <a:custGeom>
              <a:avLst/>
              <a:gdLst/>
              <a:ahLst/>
              <a:cxnLst/>
              <a:rect l="l" t="t" r="r" b="b"/>
              <a:pathLst>
                <a:path w="7681" h="8205" extrusionOk="0">
                  <a:moveTo>
                    <a:pt x="1799" y="1"/>
                  </a:moveTo>
                  <a:cubicBezTo>
                    <a:pt x="1799" y="1"/>
                    <a:pt x="2322" y="1965"/>
                    <a:pt x="3156" y="3311"/>
                  </a:cubicBezTo>
                  <a:cubicBezTo>
                    <a:pt x="3989" y="4644"/>
                    <a:pt x="5228" y="4418"/>
                    <a:pt x="5228" y="4418"/>
                  </a:cubicBezTo>
                  <a:cubicBezTo>
                    <a:pt x="5228" y="4418"/>
                    <a:pt x="5859" y="5990"/>
                    <a:pt x="6775" y="6668"/>
                  </a:cubicBezTo>
                  <a:cubicBezTo>
                    <a:pt x="7680" y="7359"/>
                    <a:pt x="7311" y="7990"/>
                    <a:pt x="7311" y="7990"/>
                  </a:cubicBezTo>
                  <a:cubicBezTo>
                    <a:pt x="7311" y="7990"/>
                    <a:pt x="5430" y="8204"/>
                    <a:pt x="3382" y="6311"/>
                  </a:cubicBezTo>
                  <a:cubicBezTo>
                    <a:pt x="1334" y="4406"/>
                    <a:pt x="1" y="1668"/>
                    <a:pt x="1" y="1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34"/>
            <p:cNvSpPr/>
            <p:nvPr/>
          </p:nvSpPr>
          <p:spPr>
            <a:xfrm>
              <a:off x="819150" y="2280175"/>
              <a:ext cx="397075" cy="1012150"/>
            </a:xfrm>
            <a:custGeom>
              <a:avLst/>
              <a:gdLst/>
              <a:ahLst/>
              <a:cxnLst/>
              <a:rect l="l" t="t" r="r" b="b"/>
              <a:pathLst>
                <a:path w="15883" h="40486" extrusionOk="0">
                  <a:moveTo>
                    <a:pt x="8025" y="0"/>
                  </a:moveTo>
                  <a:lnTo>
                    <a:pt x="0" y="1429"/>
                  </a:lnTo>
                  <a:cubicBezTo>
                    <a:pt x="0" y="1429"/>
                    <a:pt x="4012" y="13871"/>
                    <a:pt x="6537" y="19705"/>
                  </a:cubicBezTo>
                  <a:cubicBezTo>
                    <a:pt x="7132" y="21074"/>
                    <a:pt x="7537" y="23396"/>
                    <a:pt x="7632" y="26944"/>
                  </a:cubicBezTo>
                  <a:cubicBezTo>
                    <a:pt x="7715" y="30623"/>
                    <a:pt x="10323" y="36731"/>
                    <a:pt x="10001" y="39208"/>
                  </a:cubicBezTo>
                  <a:cubicBezTo>
                    <a:pt x="10001" y="39208"/>
                    <a:pt x="11394" y="40184"/>
                    <a:pt x="12704" y="40458"/>
                  </a:cubicBezTo>
                  <a:cubicBezTo>
                    <a:pt x="12801" y="40476"/>
                    <a:pt x="12901" y="40485"/>
                    <a:pt x="13004" y="40485"/>
                  </a:cubicBezTo>
                  <a:cubicBezTo>
                    <a:pt x="14272" y="40485"/>
                    <a:pt x="15883" y="39160"/>
                    <a:pt x="15883" y="39160"/>
                  </a:cubicBezTo>
                  <a:cubicBezTo>
                    <a:pt x="15883" y="39160"/>
                    <a:pt x="13109" y="38850"/>
                    <a:pt x="12430" y="37624"/>
                  </a:cubicBezTo>
                  <a:cubicBezTo>
                    <a:pt x="11751" y="36410"/>
                    <a:pt x="12180" y="22313"/>
                    <a:pt x="11216" y="19419"/>
                  </a:cubicBezTo>
                  <a:cubicBezTo>
                    <a:pt x="10989" y="18741"/>
                    <a:pt x="8025" y="0"/>
                    <a:pt x="8025"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34"/>
            <p:cNvSpPr/>
            <p:nvPr/>
          </p:nvSpPr>
          <p:spPr>
            <a:xfrm>
              <a:off x="1067375" y="3245475"/>
              <a:ext cx="264350" cy="83650"/>
            </a:xfrm>
            <a:custGeom>
              <a:avLst/>
              <a:gdLst/>
              <a:ahLst/>
              <a:cxnLst/>
              <a:rect l="l" t="t" r="r" b="b"/>
              <a:pathLst>
                <a:path w="10574" h="3346" extrusionOk="0">
                  <a:moveTo>
                    <a:pt x="1" y="0"/>
                  </a:moveTo>
                  <a:cubicBezTo>
                    <a:pt x="1" y="0"/>
                    <a:pt x="1834" y="941"/>
                    <a:pt x="3394" y="1215"/>
                  </a:cubicBezTo>
                  <a:cubicBezTo>
                    <a:pt x="4978" y="1500"/>
                    <a:pt x="5644" y="417"/>
                    <a:pt x="5644" y="417"/>
                  </a:cubicBezTo>
                  <a:cubicBezTo>
                    <a:pt x="5644" y="417"/>
                    <a:pt x="8204" y="977"/>
                    <a:pt x="9288" y="1358"/>
                  </a:cubicBezTo>
                  <a:cubicBezTo>
                    <a:pt x="10574" y="1786"/>
                    <a:pt x="7478" y="2870"/>
                    <a:pt x="4668" y="3108"/>
                  </a:cubicBezTo>
                  <a:cubicBezTo>
                    <a:pt x="1846" y="3346"/>
                    <a:pt x="298" y="3036"/>
                    <a:pt x="298" y="30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34"/>
            <p:cNvSpPr/>
            <p:nvPr/>
          </p:nvSpPr>
          <p:spPr>
            <a:xfrm>
              <a:off x="696500" y="2012225"/>
              <a:ext cx="192025" cy="140575"/>
            </a:xfrm>
            <a:custGeom>
              <a:avLst/>
              <a:gdLst/>
              <a:ahLst/>
              <a:cxnLst/>
              <a:rect l="l" t="t" r="r" b="b"/>
              <a:pathLst>
                <a:path w="7681" h="5623" extrusionOk="0">
                  <a:moveTo>
                    <a:pt x="7572" y="0"/>
                  </a:moveTo>
                  <a:cubicBezTo>
                    <a:pt x="6861" y="0"/>
                    <a:pt x="2827" y="149"/>
                    <a:pt x="834" y="2348"/>
                  </a:cubicBezTo>
                  <a:cubicBezTo>
                    <a:pt x="1" y="3253"/>
                    <a:pt x="727" y="5420"/>
                    <a:pt x="3965" y="5623"/>
                  </a:cubicBezTo>
                  <a:lnTo>
                    <a:pt x="7680" y="3"/>
                  </a:lnTo>
                  <a:cubicBezTo>
                    <a:pt x="7680" y="2"/>
                    <a:pt x="7642" y="0"/>
                    <a:pt x="7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34"/>
            <p:cNvSpPr/>
            <p:nvPr/>
          </p:nvSpPr>
          <p:spPr>
            <a:xfrm>
              <a:off x="692325" y="1958700"/>
              <a:ext cx="314650" cy="697425"/>
            </a:xfrm>
            <a:custGeom>
              <a:avLst/>
              <a:gdLst/>
              <a:ahLst/>
              <a:cxnLst/>
              <a:rect l="l" t="t" r="r" b="b"/>
              <a:pathLst>
                <a:path w="12586" h="27897" extrusionOk="0">
                  <a:moveTo>
                    <a:pt x="10836" y="16967"/>
                  </a:moveTo>
                  <a:cubicBezTo>
                    <a:pt x="10705" y="17027"/>
                    <a:pt x="12586" y="26552"/>
                    <a:pt x="12431" y="26599"/>
                  </a:cubicBezTo>
                  <a:cubicBezTo>
                    <a:pt x="7704" y="27897"/>
                    <a:pt x="942" y="26242"/>
                    <a:pt x="513" y="26278"/>
                  </a:cubicBezTo>
                  <a:cubicBezTo>
                    <a:pt x="1168" y="23646"/>
                    <a:pt x="1715" y="12919"/>
                    <a:pt x="1096" y="10359"/>
                  </a:cubicBezTo>
                  <a:cubicBezTo>
                    <a:pt x="1" y="5894"/>
                    <a:pt x="2370" y="4465"/>
                    <a:pt x="4525" y="2239"/>
                  </a:cubicBezTo>
                  <a:cubicBezTo>
                    <a:pt x="6692" y="1"/>
                    <a:pt x="9585" y="501"/>
                    <a:pt x="9585" y="501"/>
                  </a:cubicBezTo>
                  <a:lnTo>
                    <a:pt x="10574" y="7025"/>
                  </a:lnTo>
                  <a:cubicBezTo>
                    <a:pt x="10574" y="7025"/>
                    <a:pt x="11836" y="9311"/>
                    <a:pt x="11895" y="11835"/>
                  </a:cubicBezTo>
                  <a:cubicBezTo>
                    <a:pt x="11931" y="12764"/>
                    <a:pt x="11848" y="14574"/>
                    <a:pt x="11729" y="16574"/>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34"/>
            <p:cNvSpPr/>
            <p:nvPr/>
          </p:nvSpPr>
          <p:spPr>
            <a:xfrm>
              <a:off x="696800" y="1285400"/>
              <a:ext cx="347825" cy="453400"/>
            </a:xfrm>
            <a:custGeom>
              <a:avLst/>
              <a:gdLst/>
              <a:ahLst/>
              <a:cxnLst/>
              <a:rect l="l" t="t" r="r" b="b"/>
              <a:pathLst>
                <a:path w="13913" h="18136" extrusionOk="0">
                  <a:moveTo>
                    <a:pt x="9359" y="1"/>
                  </a:moveTo>
                  <a:cubicBezTo>
                    <a:pt x="9351" y="1"/>
                    <a:pt x="9347" y="1"/>
                    <a:pt x="9347" y="1"/>
                  </a:cubicBezTo>
                  <a:lnTo>
                    <a:pt x="5037" y="5882"/>
                  </a:lnTo>
                  <a:lnTo>
                    <a:pt x="1" y="12943"/>
                  </a:lnTo>
                  <a:cubicBezTo>
                    <a:pt x="1" y="12943"/>
                    <a:pt x="2108" y="13443"/>
                    <a:pt x="5823" y="16848"/>
                  </a:cubicBezTo>
                  <a:cubicBezTo>
                    <a:pt x="6808" y="17752"/>
                    <a:pt x="7858" y="18136"/>
                    <a:pt x="8849" y="18136"/>
                  </a:cubicBezTo>
                  <a:cubicBezTo>
                    <a:pt x="11606" y="18136"/>
                    <a:pt x="13913" y="15163"/>
                    <a:pt x="13133" y="12133"/>
                  </a:cubicBezTo>
                  <a:cubicBezTo>
                    <a:pt x="12073" y="8026"/>
                    <a:pt x="12966" y="5740"/>
                    <a:pt x="12478" y="2846"/>
                  </a:cubicBezTo>
                  <a:cubicBezTo>
                    <a:pt x="12009" y="56"/>
                    <a:pt x="9552" y="1"/>
                    <a:pt x="9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34"/>
            <p:cNvSpPr/>
            <p:nvPr/>
          </p:nvSpPr>
          <p:spPr>
            <a:xfrm>
              <a:off x="809625" y="1545850"/>
              <a:ext cx="204200" cy="283850"/>
            </a:xfrm>
            <a:custGeom>
              <a:avLst/>
              <a:gdLst/>
              <a:ahLst/>
              <a:cxnLst/>
              <a:rect l="l" t="t" r="r" b="b"/>
              <a:pathLst>
                <a:path w="8168" h="11354" extrusionOk="0">
                  <a:moveTo>
                    <a:pt x="2143" y="1"/>
                  </a:moveTo>
                  <a:cubicBezTo>
                    <a:pt x="2143" y="1"/>
                    <a:pt x="1667" y="1429"/>
                    <a:pt x="833" y="2549"/>
                  </a:cubicBezTo>
                  <a:cubicBezTo>
                    <a:pt x="0" y="3656"/>
                    <a:pt x="3381" y="10978"/>
                    <a:pt x="5417" y="11324"/>
                  </a:cubicBezTo>
                  <a:cubicBezTo>
                    <a:pt x="5542" y="11344"/>
                    <a:pt x="5661" y="11353"/>
                    <a:pt x="5776" y="11353"/>
                  </a:cubicBezTo>
                  <a:cubicBezTo>
                    <a:pt x="7538" y="11353"/>
                    <a:pt x="8168" y="9097"/>
                    <a:pt x="8168" y="9097"/>
                  </a:cubicBezTo>
                  <a:lnTo>
                    <a:pt x="6715" y="4049"/>
                  </a:lnTo>
                  <a:lnTo>
                    <a:pt x="5751" y="2549"/>
                  </a:lnTo>
                  <a:cubicBezTo>
                    <a:pt x="5429" y="2037"/>
                    <a:pt x="4417" y="1846"/>
                    <a:pt x="4929" y="596"/>
                  </a:cubicBezTo>
                  <a:lnTo>
                    <a:pt x="2143"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34"/>
            <p:cNvSpPr/>
            <p:nvPr/>
          </p:nvSpPr>
          <p:spPr>
            <a:xfrm>
              <a:off x="809900" y="1444950"/>
              <a:ext cx="142600" cy="199750"/>
            </a:xfrm>
            <a:custGeom>
              <a:avLst/>
              <a:gdLst/>
              <a:ahLst/>
              <a:cxnLst/>
              <a:rect l="l" t="t" r="r" b="b"/>
              <a:pathLst>
                <a:path w="5704" h="7990" extrusionOk="0">
                  <a:moveTo>
                    <a:pt x="1406" y="1"/>
                  </a:moveTo>
                  <a:lnTo>
                    <a:pt x="1406" y="1"/>
                  </a:lnTo>
                  <a:cubicBezTo>
                    <a:pt x="1406" y="1"/>
                    <a:pt x="1846" y="905"/>
                    <a:pt x="1418" y="3037"/>
                  </a:cubicBezTo>
                  <a:cubicBezTo>
                    <a:pt x="965" y="5168"/>
                    <a:pt x="1" y="7990"/>
                    <a:pt x="1" y="7990"/>
                  </a:cubicBezTo>
                  <a:lnTo>
                    <a:pt x="4382" y="7085"/>
                  </a:lnTo>
                  <a:cubicBezTo>
                    <a:pt x="4347" y="6013"/>
                    <a:pt x="5025" y="4037"/>
                    <a:pt x="5704" y="3489"/>
                  </a:cubicBezTo>
                  <a:lnTo>
                    <a:pt x="1406" y="1"/>
                  </a:ln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34"/>
            <p:cNvSpPr/>
            <p:nvPr/>
          </p:nvSpPr>
          <p:spPr>
            <a:xfrm>
              <a:off x="826575" y="1308625"/>
              <a:ext cx="217625" cy="226425"/>
            </a:xfrm>
            <a:custGeom>
              <a:avLst/>
              <a:gdLst/>
              <a:ahLst/>
              <a:cxnLst/>
              <a:rect l="l" t="t" r="r" b="b"/>
              <a:pathLst>
                <a:path w="8705" h="9057" extrusionOk="0">
                  <a:moveTo>
                    <a:pt x="2763" y="0"/>
                  </a:moveTo>
                  <a:cubicBezTo>
                    <a:pt x="584" y="24"/>
                    <a:pt x="1" y="1941"/>
                    <a:pt x="1" y="1941"/>
                  </a:cubicBezTo>
                  <a:lnTo>
                    <a:pt x="727" y="5442"/>
                  </a:lnTo>
                  <a:cubicBezTo>
                    <a:pt x="727" y="5442"/>
                    <a:pt x="1525" y="7216"/>
                    <a:pt x="2072" y="7537"/>
                  </a:cubicBezTo>
                  <a:cubicBezTo>
                    <a:pt x="2632" y="7870"/>
                    <a:pt x="4073" y="8680"/>
                    <a:pt x="5037" y="8918"/>
                  </a:cubicBezTo>
                  <a:cubicBezTo>
                    <a:pt x="5395" y="9004"/>
                    <a:pt x="5815" y="9056"/>
                    <a:pt x="6211" y="9056"/>
                  </a:cubicBezTo>
                  <a:cubicBezTo>
                    <a:pt x="6908" y="9056"/>
                    <a:pt x="7528" y="8895"/>
                    <a:pt x="7597" y="8478"/>
                  </a:cubicBezTo>
                  <a:cubicBezTo>
                    <a:pt x="7704" y="7823"/>
                    <a:pt x="7954" y="6537"/>
                    <a:pt x="8014" y="6382"/>
                  </a:cubicBezTo>
                  <a:cubicBezTo>
                    <a:pt x="8073" y="6227"/>
                    <a:pt x="8704" y="5751"/>
                    <a:pt x="8609" y="5525"/>
                  </a:cubicBezTo>
                  <a:cubicBezTo>
                    <a:pt x="8526" y="5311"/>
                    <a:pt x="7609" y="4668"/>
                    <a:pt x="7347" y="4275"/>
                  </a:cubicBezTo>
                  <a:cubicBezTo>
                    <a:pt x="7073" y="3906"/>
                    <a:pt x="7275" y="3477"/>
                    <a:pt x="7228" y="3048"/>
                  </a:cubicBezTo>
                  <a:cubicBezTo>
                    <a:pt x="7180" y="2632"/>
                    <a:pt x="7002" y="1691"/>
                    <a:pt x="6525" y="1084"/>
                  </a:cubicBezTo>
                  <a:cubicBezTo>
                    <a:pt x="5942" y="346"/>
                    <a:pt x="4954" y="24"/>
                    <a:pt x="2763" y="0"/>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34"/>
            <p:cNvSpPr/>
            <p:nvPr/>
          </p:nvSpPr>
          <p:spPr>
            <a:xfrm>
              <a:off x="660475" y="1274800"/>
              <a:ext cx="315250" cy="486100"/>
            </a:xfrm>
            <a:custGeom>
              <a:avLst/>
              <a:gdLst/>
              <a:ahLst/>
              <a:cxnLst/>
              <a:rect l="l" t="t" r="r" b="b"/>
              <a:pathLst>
                <a:path w="12610" h="19444" extrusionOk="0">
                  <a:moveTo>
                    <a:pt x="9305" y="1"/>
                  </a:moveTo>
                  <a:cubicBezTo>
                    <a:pt x="8293" y="1"/>
                    <a:pt x="7062" y="407"/>
                    <a:pt x="5633" y="1603"/>
                  </a:cubicBezTo>
                  <a:cubicBezTo>
                    <a:pt x="2978" y="3842"/>
                    <a:pt x="3430" y="7199"/>
                    <a:pt x="2751" y="9378"/>
                  </a:cubicBezTo>
                  <a:cubicBezTo>
                    <a:pt x="2061" y="11569"/>
                    <a:pt x="1" y="13522"/>
                    <a:pt x="1561" y="16820"/>
                  </a:cubicBezTo>
                  <a:cubicBezTo>
                    <a:pt x="2711" y="19275"/>
                    <a:pt x="4801" y="19443"/>
                    <a:pt x="5353" y="19443"/>
                  </a:cubicBezTo>
                  <a:cubicBezTo>
                    <a:pt x="5441" y="19443"/>
                    <a:pt x="5490" y="19439"/>
                    <a:pt x="5490" y="19439"/>
                  </a:cubicBezTo>
                  <a:cubicBezTo>
                    <a:pt x="4906" y="17736"/>
                    <a:pt x="4859" y="15439"/>
                    <a:pt x="6799" y="13391"/>
                  </a:cubicBezTo>
                  <a:cubicBezTo>
                    <a:pt x="6799" y="13391"/>
                    <a:pt x="7301" y="13663"/>
                    <a:pt x="7865" y="13663"/>
                  </a:cubicBezTo>
                  <a:cubicBezTo>
                    <a:pt x="8356" y="13663"/>
                    <a:pt x="8894" y="13458"/>
                    <a:pt x="9193" y="12688"/>
                  </a:cubicBezTo>
                  <a:cubicBezTo>
                    <a:pt x="10050" y="10533"/>
                    <a:pt x="9538" y="7140"/>
                    <a:pt x="9538" y="7140"/>
                  </a:cubicBezTo>
                  <a:cubicBezTo>
                    <a:pt x="11717" y="6223"/>
                    <a:pt x="12610" y="1818"/>
                    <a:pt x="12610" y="1818"/>
                  </a:cubicBezTo>
                  <a:cubicBezTo>
                    <a:pt x="12610" y="1818"/>
                    <a:pt x="11446" y="1"/>
                    <a:pt x="9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34"/>
            <p:cNvSpPr/>
            <p:nvPr/>
          </p:nvSpPr>
          <p:spPr>
            <a:xfrm>
              <a:off x="742350" y="2042950"/>
              <a:ext cx="343800" cy="581050"/>
            </a:xfrm>
            <a:custGeom>
              <a:avLst/>
              <a:gdLst/>
              <a:ahLst/>
              <a:cxnLst/>
              <a:rect l="l" t="t" r="r" b="b"/>
              <a:pathLst>
                <a:path w="13752" h="23242" extrusionOk="0">
                  <a:moveTo>
                    <a:pt x="2643" y="20955"/>
                  </a:moveTo>
                  <a:cubicBezTo>
                    <a:pt x="1560" y="18895"/>
                    <a:pt x="0" y="8715"/>
                    <a:pt x="119" y="6691"/>
                  </a:cubicBezTo>
                  <a:cubicBezTo>
                    <a:pt x="310" y="3381"/>
                    <a:pt x="2155" y="1441"/>
                    <a:pt x="4763" y="643"/>
                  </a:cubicBezTo>
                  <a:cubicBezTo>
                    <a:pt x="6811" y="0"/>
                    <a:pt x="9894" y="1238"/>
                    <a:pt x="9894" y="1238"/>
                  </a:cubicBezTo>
                  <a:lnTo>
                    <a:pt x="10799" y="6251"/>
                  </a:lnTo>
                  <a:cubicBezTo>
                    <a:pt x="10799" y="6251"/>
                    <a:pt x="12883" y="16931"/>
                    <a:pt x="13752" y="22134"/>
                  </a:cubicBezTo>
                  <a:cubicBezTo>
                    <a:pt x="13526" y="22253"/>
                    <a:pt x="6311" y="23241"/>
                    <a:pt x="2643" y="20955"/>
                  </a:cubicBezTo>
                  <a:close/>
                </a:path>
              </a:pathLst>
            </a:custGeom>
            <a:solidFill>
              <a:srgbClr val="351B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34"/>
            <p:cNvSpPr/>
            <p:nvPr/>
          </p:nvSpPr>
          <p:spPr>
            <a:xfrm>
              <a:off x="717350" y="1608950"/>
              <a:ext cx="345000" cy="515100"/>
            </a:xfrm>
            <a:custGeom>
              <a:avLst/>
              <a:gdLst/>
              <a:ahLst/>
              <a:cxnLst/>
              <a:rect l="l" t="t" r="r" b="b"/>
              <a:pathLst>
                <a:path w="13800" h="20604" extrusionOk="0">
                  <a:moveTo>
                    <a:pt x="9454" y="1"/>
                  </a:moveTo>
                  <a:lnTo>
                    <a:pt x="9454" y="1"/>
                  </a:lnTo>
                  <a:cubicBezTo>
                    <a:pt x="10251" y="644"/>
                    <a:pt x="11001" y="4882"/>
                    <a:pt x="10537" y="5085"/>
                  </a:cubicBezTo>
                  <a:cubicBezTo>
                    <a:pt x="10514" y="5094"/>
                    <a:pt x="10488" y="5099"/>
                    <a:pt x="10459" y="5099"/>
                  </a:cubicBezTo>
                  <a:cubicBezTo>
                    <a:pt x="9906" y="5099"/>
                    <a:pt x="8321" y="3418"/>
                    <a:pt x="7156" y="2061"/>
                  </a:cubicBezTo>
                  <a:cubicBezTo>
                    <a:pt x="5941" y="632"/>
                    <a:pt x="4536" y="25"/>
                    <a:pt x="4536" y="25"/>
                  </a:cubicBezTo>
                  <a:cubicBezTo>
                    <a:pt x="4536" y="25"/>
                    <a:pt x="2393" y="537"/>
                    <a:pt x="1536" y="1775"/>
                  </a:cubicBezTo>
                  <a:cubicBezTo>
                    <a:pt x="643" y="3037"/>
                    <a:pt x="1238" y="4454"/>
                    <a:pt x="1691" y="6990"/>
                  </a:cubicBezTo>
                  <a:cubicBezTo>
                    <a:pt x="2155" y="9514"/>
                    <a:pt x="3417" y="11848"/>
                    <a:pt x="2488" y="13931"/>
                  </a:cubicBezTo>
                  <a:cubicBezTo>
                    <a:pt x="1548" y="16015"/>
                    <a:pt x="0" y="18455"/>
                    <a:pt x="0" y="18455"/>
                  </a:cubicBezTo>
                  <a:cubicBezTo>
                    <a:pt x="111" y="18390"/>
                    <a:pt x="242" y="18360"/>
                    <a:pt x="390" y="18360"/>
                  </a:cubicBezTo>
                  <a:cubicBezTo>
                    <a:pt x="1609" y="18360"/>
                    <a:pt x="4032" y="20351"/>
                    <a:pt x="6834" y="20563"/>
                  </a:cubicBezTo>
                  <a:cubicBezTo>
                    <a:pt x="7206" y="20591"/>
                    <a:pt x="7569" y="20604"/>
                    <a:pt x="7921" y="20604"/>
                  </a:cubicBezTo>
                  <a:cubicBezTo>
                    <a:pt x="10524" y="20604"/>
                    <a:pt x="12502" y="19920"/>
                    <a:pt x="12502" y="19920"/>
                  </a:cubicBezTo>
                  <a:cubicBezTo>
                    <a:pt x="12502" y="19920"/>
                    <a:pt x="12811" y="15515"/>
                    <a:pt x="12728" y="14253"/>
                  </a:cubicBezTo>
                  <a:cubicBezTo>
                    <a:pt x="12633" y="12979"/>
                    <a:pt x="13621" y="10931"/>
                    <a:pt x="13704" y="9454"/>
                  </a:cubicBezTo>
                  <a:cubicBezTo>
                    <a:pt x="13799" y="8002"/>
                    <a:pt x="12859" y="6430"/>
                    <a:pt x="12252" y="5323"/>
                  </a:cubicBezTo>
                  <a:cubicBezTo>
                    <a:pt x="11632" y="4192"/>
                    <a:pt x="10668" y="739"/>
                    <a:pt x="10668" y="739"/>
                  </a:cubicBezTo>
                  <a:lnTo>
                    <a:pt x="94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34"/>
            <p:cNvSpPr/>
            <p:nvPr/>
          </p:nvSpPr>
          <p:spPr>
            <a:xfrm>
              <a:off x="974800" y="1626825"/>
              <a:ext cx="533725" cy="109850"/>
            </a:xfrm>
            <a:custGeom>
              <a:avLst/>
              <a:gdLst/>
              <a:ahLst/>
              <a:cxnLst/>
              <a:rect l="l" t="t" r="r" b="b"/>
              <a:pathLst>
                <a:path w="21349" h="4394" extrusionOk="0">
                  <a:moveTo>
                    <a:pt x="5275" y="0"/>
                  </a:moveTo>
                  <a:lnTo>
                    <a:pt x="1" y="3310"/>
                  </a:lnTo>
                  <a:lnTo>
                    <a:pt x="16372" y="4394"/>
                  </a:lnTo>
                  <a:lnTo>
                    <a:pt x="21349" y="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34"/>
            <p:cNvSpPr/>
            <p:nvPr/>
          </p:nvSpPr>
          <p:spPr>
            <a:xfrm>
              <a:off x="974800" y="1626825"/>
              <a:ext cx="134875" cy="92000"/>
            </a:xfrm>
            <a:custGeom>
              <a:avLst/>
              <a:gdLst/>
              <a:ahLst/>
              <a:cxnLst/>
              <a:rect l="l" t="t" r="r" b="b"/>
              <a:pathLst>
                <a:path w="5395" h="3680" extrusionOk="0">
                  <a:moveTo>
                    <a:pt x="5275" y="0"/>
                  </a:moveTo>
                  <a:lnTo>
                    <a:pt x="1" y="3310"/>
                  </a:lnTo>
                  <a:lnTo>
                    <a:pt x="5395" y="3679"/>
                  </a:lnTo>
                  <a:lnTo>
                    <a:pt x="52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34"/>
            <p:cNvSpPr/>
            <p:nvPr/>
          </p:nvSpPr>
          <p:spPr>
            <a:xfrm>
              <a:off x="1137325" y="1565800"/>
              <a:ext cx="219400" cy="248825"/>
            </a:xfrm>
            <a:custGeom>
              <a:avLst/>
              <a:gdLst/>
              <a:ahLst/>
              <a:cxnLst/>
              <a:rect l="l" t="t" r="r" b="b"/>
              <a:pathLst>
                <a:path w="8776" h="9953" extrusionOk="0">
                  <a:moveTo>
                    <a:pt x="3454" y="0"/>
                  </a:moveTo>
                  <a:lnTo>
                    <a:pt x="3370" y="227"/>
                  </a:lnTo>
                  <a:lnTo>
                    <a:pt x="3335" y="286"/>
                  </a:lnTo>
                  <a:lnTo>
                    <a:pt x="3215" y="560"/>
                  </a:lnTo>
                  <a:lnTo>
                    <a:pt x="3001" y="1072"/>
                  </a:lnTo>
                  <a:lnTo>
                    <a:pt x="3001" y="1096"/>
                  </a:lnTo>
                  <a:lnTo>
                    <a:pt x="1811" y="3846"/>
                  </a:lnTo>
                  <a:lnTo>
                    <a:pt x="1668" y="4144"/>
                  </a:lnTo>
                  <a:lnTo>
                    <a:pt x="1465" y="4620"/>
                  </a:lnTo>
                  <a:lnTo>
                    <a:pt x="346" y="6954"/>
                  </a:lnTo>
                  <a:lnTo>
                    <a:pt x="120" y="7489"/>
                  </a:lnTo>
                  <a:cubicBezTo>
                    <a:pt x="1" y="7823"/>
                    <a:pt x="513" y="8418"/>
                    <a:pt x="1334" y="8954"/>
                  </a:cubicBezTo>
                  <a:cubicBezTo>
                    <a:pt x="1525" y="9073"/>
                    <a:pt x="1727" y="9192"/>
                    <a:pt x="1942" y="9311"/>
                  </a:cubicBezTo>
                  <a:cubicBezTo>
                    <a:pt x="2697" y="9712"/>
                    <a:pt x="3441" y="9952"/>
                    <a:pt x="3929" y="9952"/>
                  </a:cubicBezTo>
                  <a:cubicBezTo>
                    <a:pt x="4179" y="9952"/>
                    <a:pt x="4361" y="9889"/>
                    <a:pt x="4442" y="9752"/>
                  </a:cubicBezTo>
                  <a:lnTo>
                    <a:pt x="4680" y="9383"/>
                  </a:lnTo>
                  <a:lnTo>
                    <a:pt x="5001" y="8871"/>
                  </a:lnTo>
                  <a:lnTo>
                    <a:pt x="6418" y="6585"/>
                  </a:lnTo>
                  <a:lnTo>
                    <a:pt x="6585" y="6311"/>
                  </a:lnTo>
                  <a:lnTo>
                    <a:pt x="7561" y="4703"/>
                  </a:lnTo>
                  <a:lnTo>
                    <a:pt x="8145" y="3799"/>
                  </a:lnTo>
                  <a:lnTo>
                    <a:pt x="8454" y="3310"/>
                  </a:lnTo>
                  <a:lnTo>
                    <a:pt x="8609" y="3072"/>
                  </a:lnTo>
                  <a:lnTo>
                    <a:pt x="8669" y="3001"/>
                  </a:lnTo>
                  <a:lnTo>
                    <a:pt x="8776" y="2834"/>
                  </a:lnTo>
                  <a:lnTo>
                    <a:pt x="8752" y="2834"/>
                  </a:lnTo>
                  <a:lnTo>
                    <a:pt x="8335" y="2608"/>
                  </a:lnTo>
                  <a:cubicBezTo>
                    <a:pt x="8299" y="2525"/>
                    <a:pt x="8240" y="2429"/>
                    <a:pt x="8157" y="2346"/>
                  </a:cubicBezTo>
                  <a:cubicBezTo>
                    <a:pt x="8133" y="2298"/>
                    <a:pt x="8097" y="2251"/>
                    <a:pt x="8061" y="2203"/>
                  </a:cubicBezTo>
                  <a:cubicBezTo>
                    <a:pt x="7823" y="1929"/>
                    <a:pt x="7490" y="1643"/>
                    <a:pt x="7085" y="1358"/>
                  </a:cubicBezTo>
                  <a:cubicBezTo>
                    <a:pt x="7002" y="1286"/>
                    <a:pt x="6883" y="1227"/>
                    <a:pt x="6775" y="1155"/>
                  </a:cubicBezTo>
                  <a:lnTo>
                    <a:pt x="6371" y="929"/>
                  </a:lnTo>
                  <a:cubicBezTo>
                    <a:pt x="6228" y="858"/>
                    <a:pt x="6073" y="774"/>
                    <a:pt x="5942" y="715"/>
                  </a:cubicBezTo>
                  <a:cubicBezTo>
                    <a:pt x="5382" y="453"/>
                    <a:pt x="4823" y="298"/>
                    <a:pt x="4370" y="239"/>
                  </a:cubicBezTo>
                  <a:cubicBezTo>
                    <a:pt x="4311" y="239"/>
                    <a:pt x="4263" y="227"/>
                    <a:pt x="4204" y="227"/>
                  </a:cubicBezTo>
                  <a:cubicBezTo>
                    <a:pt x="4144" y="221"/>
                    <a:pt x="4088" y="218"/>
                    <a:pt x="4033" y="218"/>
                  </a:cubicBezTo>
                  <a:cubicBezTo>
                    <a:pt x="3977" y="218"/>
                    <a:pt x="3924" y="221"/>
                    <a:pt x="3870" y="227"/>
                  </a:cubicBezTo>
                  <a:lnTo>
                    <a:pt x="3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34"/>
            <p:cNvSpPr/>
            <p:nvPr/>
          </p:nvSpPr>
          <p:spPr>
            <a:xfrm>
              <a:off x="1181975" y="1590800"/>
              <a:ext cx="162550" cy="135000"/>
            </a:xfrm>
            <a:custGeom>
              <a:avLst/>
              <a:gdLst/>
              <a:ahLst/>
              <a:cxnLst/>
              <a:rect l="l" t="t" r="r" b="b"/>
              <a:pathLst>
                <a:path w="6502" h="5400" extrusionOk="0">
                  <a:moveTo>
                    <a:pt x="1120" y="1"/>
                  </a:moveTo>
                  <a:lnTo>
                    <a:pt x="25" y="2596"/>
                  </a:lnTo>
                  <a:cubicBezTo>
                    <a:pt x="1" y="2632"/>
                    <a:pt x="1" y="2668"/>
                    <a:pt x="1" y="2715"/>
                  </a:cubicBezTo>
                  <a:cubicBezTo>
                    <a:pt x="1" y="2751"/>
                    <a:pt x="25" y="2810"/>
                    <a:pt x="36" y="2870"/>
                  </a:cubicBezTo>
                  <a:cubicBezTo>
                    <a:pt x="167" y="3215"/>
                    <a:pt x="644" y="3691"/>
                    <a:pt x="1322" y="4156"/>
                  </a:cubicBezTo>
                  <a:cubicBezTo>
                    <a:pt x="1572" y="4323"/>
                    <a:pt x="1834" y="4477"/>
                    <a:pt x="2120" y="4632"/>
                  </a:cubicBezTo>
                  <a:cubicBezTo>
                    <a:pt x="3027" y="5120"/>
                    <a:pt x="3935" y="5400"/>
                    <a:pt x="4488" y="5400"/>
                  </a:cubicBezTo>
                  <a:cubicBezTo>
                    <a:pt x="4610" y="5400"/>
                    <a:pt x="4715" y="5386"/>
                    <a:pt x="4799" y="5358"/>
                  </a:cubicBezTo>
                  <a:cubicBezTo>
                    <a:pt x="4847" y="5346"/>
                    <a:pt x="4870" y="5335"/>
                    <a:pt x="4882" y="5311"/>
                  </a:cubicBezTo>
                  <a:cubicBezTo>
                    <a:pt x="4930" y="5299"/>
                    <a:pt x="4954" y="5263"/>
                    <a:pt x="4978" y="5239"/>
                  </a:cubicBezTo>
                  <a:lnTo>
                    <a:pt x="6502" y="2870"/>
                  </a:lnTo>
                  <a:lnTo>
                    <a:pt x="6478" y="2870"/>
                  </a:lnTo>
                  <a:cubicBezTo>
                    <a:pt x="6454" y="2870"/>
                    <a:pt x="6406" y="2858"/>
                    <a:pt x="6359" y="2858"/>
                  </a:cubicBezTo>
                  <a:cubicBezTo>
                    <a:pt x="5692" y="2751"/>
                    <a:pt x="4680" y="2382"/>
                    <a:pt x="3620" y="1822"/>
                  </a:cubicBezTo>
                  <a:cubicBezTo>
                    <a:pt x="3382" y="1691"/>
                    <a:pt x="3180" y="1560"/>
                    <a:pt x="2965" y="1441"/>
                  </a:cubicBezTo>
                  <a:cubicBezTo>
                    <a:pt x="2203" y="989"/>
                    <a:pt x="1584" y="501"/>
                    <a:pt x="1227" y="120"/>
                  </a:cubicBezTo>
                  <a:lnTo>
                    <a:pt x="1132" y="36"/>
                  </a:lnTo>
                  <a:cubicBezTo>
                    <a:pt x="1132" y="12"/>
                    <a:pt x="1120" y="12"/>
                    <a:pt x="1120" y="1"/>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34"/>
            <p:cNvSpPr/>
            <p:nvPr/>
          </p:nvSpPr>
          <p:spPr>
            <a:xfrm>
              <a:off x="1138225" y="1545300"/>
              <a:ext cx="132775" cy="244650"/>
            </a:xfrm>
            <a:custGeom>
              <a:avLst/>
              <a:gdLst/>
              <a:ahLst/>
              <a:cxnLst/>
              <a:rect l="l" t="t" r="r" b="b"/>
              <a:pathLst>
                <a:path w="5311" h="9786" extrusionOk="0">
                  <a:moveTo>
                    <a:pt x="3993" y="0"/>
                  </a:moveTo>
                  <a:cubicBezTo>
                    <a:pt x="3664" y="0"/>
                    <a:pt x="3433" y="81"/>
                    <a:pt x="3346" y="249"/>
                  </a:cubicBezTo>
                  <a:lnTo>
                    <a:pt x="3215" y="499"/>
                  </a:lnTo>
                  <a:lnTo>
                    <a:pt x="3084" y="737"/>
                  </a:lnTo>
                  <a:cubicBezTo>
                    <a:pt x="3001" y="868"/>
                    <a:pt x="3037" y="1047"/>
                    <a:pt x="3144" y="1261"/>
                  </a:cubicBezTo>
                  <a:lnTo>
                    <a:pt x="2906" y="1821"/>
                  </a:lnTo>
                  <a:cubicBezTo>
                    <a:pt x="2906" y="1809"/>
                    <a:pt x="2882" y="1809"/>
                    <a:pt x="2882" y="1797"/>
                  </a:cubicBezTo>
                  <a:lnTo>
                    <a:pt x="1786" y="4380"/>
                  </a:lnTo>
                  <a:cubicBezTo>
                    <a:pt x="1775" y="4416"/>
                    <a:pt x="1775" y="4452"/>
                    <a:pt x="1775" y="4499"/>
                  </a:cubicBezTo>
                  <a:lnTo>
                    <a:pt x="1667" y="4738"/>
                  </a:lnTo>
                  <a:cubicBezTo>
                    <a:pt x="1632" y="4797"/>
                    <a:pt x="1632" y="4892"/>
                    <a:pt x="1667" y="4976"/>
                  </a:cubicBezTo>
                  <a:lnTo>
                    <a:pt x="1453" y="5452"/>
                  </a:lnTo>
                  <a:lnTo>
                    <a:pt x="346" y="7786"/>
                  </a:lnTo>
                  <a:lnTo>
                    <a:pt x="120" y="8321"/>
                  </a:lnTo>
                  <a:cubicBezTo>
                    <a:pt x="1" y="8655"/>
                    <a:pt x="501" y="9238"/>
                    <a:pt x="1322" y="9786"/>
                  </a:cubicBezTo>
                  <a:cubicBezTo>
                    <a:pt x="1679" y="8821"/>
                    <a:pt x="4656" y="1856"/>
                    <a:pt x="5311" y="261"/>
                  </a:cubicBezTo>
                  <a:cubicBezTo>
                    <a:pt x="4797" y="90"/>
                    <a:pt x="4341" y="0"/>
                    <a:pt x="399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34"/>
            <p:cNvSpPr/>
            <p:nvPr/>
          </p:nvSpPr>
          <p:spPr>
            <a:xfrm>
              <a:off x="1212925" y="1550925"/>
              <a:ext cx="158400" cy="98825"/>
            </a:xfrm>
            <a:custGeom>
              <a:avLst/>
              <a:gdLst/>
              <a:ahLst/>
              <a:cxnLst/>
              <a:rect l="l" t="t" r="r" b="b"/>
              <a:pathLst>
                <a:path w="6336" h="3953" extrusionOk="0">
                  <a:moveTo>
                    <a:pt x="346" y="0"/>
                  </a:moveTo>
                  <a:lnTo>
                    <a:pt x="203" y="262"/>
                  </a:lnTo>
                  <a:lnTo>
                    <a:pt x="72" y="500"/>
                  </a:lnTo>
                  <a:cubicBezTo>
                    <a:pt x="1" y="631"/>
                    <a:pt x="37" y="810"/>
                    <a:pt x="132" y="1012"/>
                  </a:cubicBezTo>
                  <a:cubicBezTo>
                    <a:pt x="156" y="1060"/>
                    <a:pt x="180" y="1107"/>
                    <a:pt x="203" y="1155"/>
                  </a:cubicBezTo>
                  <a:cubicBezTo>
                    <a:pt x="501" y="1607"/>
                    <a:pt x="1132" y="2167"/>
                    <a:pt x="1966" y="2667"/>
                  </a:cubicBezTo>
                  <a:cubicBezTo>
                    <a:pt x="1966" y="2679"/>
                    <a:pt x="1977" y="2679"/>
                    <a:pt x="1977" y="2679"/>
                  </a:cubicBezTo>
                  <a:cubicBezTo>
                    <a:pt x="2180" y="2798"/>
                    <a:pt x="2370" y="2917"/>
                    <a:pt x="2573" y="3024"/>
                  </a:cubicBezTo>
                  <a:cubicBezTo>
                    <a:pt x="2787" y="3143"/>
                    <a:pt x="2989" y="3251"/>
                    <a:pt x="3204" y="3334"/>
                  </a:cubicBezTo>
                  <a:lnTo>
                    <a:pt x="3216" y="3334"/>
                  </a:lnTo>
                  <a:cubicBezTo>
                    <a:pt x="4109" y="3739"/>
                    <a:pt x="4918" y="3953"/>
                    <a:pt x="5454" y="3953"/>
                  </a:cubicBezTo>
                  <a:cubicBezTo>
                    <a:pt x="5514" y="3953"/>
                    <a:pt x="5549" y="3929"/>
                    <a:pt x="5597" y="3929"/>
                  </a:cubicBezTo>
                  <a:cubicBezTo>
                    <a:pt x="5823" y="3905"/>
                    <a:pt x="5990" y="3834"/>
                    <a:pt x="6085" y="3703"/>
                  </a:cubicBezTo>
                  <a:lnTo>
                    <a:pt x="6204" y="3465"/>
                  </a:lnTo>
                  <a:lnTo>
                    <a:pt x="6335" y="3215"/>
                  </a:lnTo>
                  <a:lnTo>
                    <a:pt x="6335" y="3203"/>
                  </a:lnTo>
                  <a:lnTo>
                    <a:pt x="5859" y="2953"/>
                  </a:lnTo>
                  <a:cubicBezTo>
                    <a:pt x="5847" y="2941"/>
                    <a:pt x="5823" y="2905"/>
                    <a:pt x="5799" y="2881"/>
                  </a:cubicBezTo>
                  <a:cubicBezTo>
                    <a:pt x="5740" y="2822"/>
                    <a:pt x="5704" y="2762"/>
                    <a:pt x="5645" y="2703"/>
                  </a:cubicBezTo>
                  <a:cubicBezTo>
                    <a:pt x="5549" y="2596"/>
                    <a:pt x="5442" y="2500"/>
                    <a:pt x="5347" y="2405"/>
                  </a:cubicBezTo>
                  <a:cubicBezTo>
                    <a:pt x="5073" y="2167"/>
                    <a:pt x="4763" y="1929"/>
                    <a:pt x="4406" y="1691"/>
                  </a:cubicBezTo>
                  <a:cubicBezTo>
                    <a:pt x="4299" y="1607"/>
                    <a:pt x="4192" y="1548"/>
                    <a:pt x="4073" y="1477"/>
                  </a:cubicBezTo>
                  <a:cubicBezTo>
                    <a:pt x="3918" y="1369"/>
                    <a:pt x="3751" y="1274"/>
                    <a:pt x="3573" y="1179"/>
                  </a:cubicBezTo>
                  <a:cubicBezTo>
                    <a:pt x="3406" y="1096"/>
                    <a:pt x="3239" y="1012"/>
                    <a:pt x="3097" y="941"/>
                  </a:cubicBezTo>
                  <a:cubicBezTo>
                    <a:pt x="2549" y="679"/>
                    <a:pt x="2025" y="500"/>
                    <a:pt x="1573" y="381"/>
                  </a:cubicBezTo>
                  <a:cubicBezTo>
                    <a:pt x="1430" y="334"/>
                    <a:pt x="1299" y="298"/>
                    <a:pt x="1156" y="286"/>
                  </a:cubicBezTo>
                  <a:cubicBezTo>
                    <a:pt x="1084" y="274"/>
                    <a:pt x="1001" y="262"/>
                    <a:pt x="918" y="262"/>
                  </a:cubicBezTo>
                  <a:lnTo>
                    <a:pt x="823" y="262"/>
                  </a:lnTo>
                  <a:lnTo>
                    <a:pt x="3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34"/>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rgbClr val="DB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34"/>
            <p:cNvSpPr/>
            <p:nvPr/>
          </p:nvSpPr>
          <p:spPr>
            <a:xfrm>
              <a:off x="1216200" y="1551800"/>
              <a:ext cx="155400" cy="92000"/>
            </a:xfrm>
            <a:custGeom>
              <a:avLst/>
              <a:gdLst/>
              <a:ahLst/>
              <a:cxnLst/>
              <a:rect l="l" t="t" r="r" b="b"/>
              <a:pathLst>
                <a:path w="6216" h="3680" extrusionOk="0">
                  <a:moveTo>
                    <a:pt x="215" y="1"/>
                  </a:moveTo>
                  <a:lnTo>
                    <a:pt x="84" y="251"/>
                  </a:lnTo>
                  <a:cubicBezTo>
                    <a:pt x="1" y="382"/>
                    <a:pt x="25" y="549"/>
                    <a:pt x="120" y="739"/>
                  </a:cubicBezTo>
                  <a:cubicBezTo>
                    <a:pt x="144" y="787"/>
                    <a:pt x="168" y="834"/>
                    <a:pt x="203" y="882"/>
                  </a:cubicBezTo>
                  <a:cubicBezTo>
                    <a:pt x="239" y="953"/>
                    <a:pt x="287" y="1013"/>
                    <a:pt x="334" y="1072"/>
                  </a:cubicBezTo>
                  <a:cubicBezTo>
                    <a:pt x="680" y="1489"/>
                    <a:pt x="1251" y="1977"/>
                    <a:pt x="2001" y="2442"/>
                  </a:cubicBezTo>
                  <a:cubicBezTo>
                    <a:pt x="2180" y="2549"/>
                    <a:pt x="2370" y="2668"/>
                    <a:pt x="2585" y="2763"/>
                  </a:cubicBezTo>
                  <a:cubicBezTo>
                    <a:pt x="3597" y="3299"/>
                    <a:pt x="4573" y="3632"/>
                    <a:pt x="5240" y="3680"/>
                  </a:cubicBezTo>
                  <a:lnTo>
                    <a:pt x="5466" y="3680"/>
                  </a:lnTo>
                  <a:cubicBezTo>
                    <a:pt x="5514" y="3680"/>
                    <a:pt x="5573" y="3656"/>
                    <a:pt x="5621" y="3656"/>
                  </a:cubicBezTo>
                  <a:cubicBezTo>
                    <a:pt x="5835" y="3632"/>
                    <a:pt x="5990" y="3561"/>
                    <a:pt x="6073" y="3466"/>
                  </a:cubicBezTo>
                  <a:lnTo>
                    <a:pt x="6216" y="3216"/>
                  </a:lnTo>
                  <a:lnTo>
                    <a:pt x="6216" y="3192"/>
                  </a:lnTo>
                  <a:lnTo>
                    <a:pt x="5740" y="2942"/>
                  </a:lnTo>
                  <a:cubicBezTo>
                    <a:pt x="5716" y="2930"/>
                    <a:pt x="5692" y="2894"/>
                    <a:pt x="5680" y="2870"/>
                  </a:cubicBezTo>
                  <a:cubicBezTo>
                    <a:pt x="5621" y="2811"/>
                    <a:pt x="5573" y="2751"/>
                    <a:pt x="5514" y="2692"/>
                  </a:cubicBezTo>
                  <a:cubicBezTo>
                    <a:pt x="5418" y="2584"/>
                    <a:pt x="5323" y="2501"/>
                    <a:pt x="5216" y="2394"/>
                  </a:cubicBezTo>
                  <a:cubicBezTo>
                    <a:pt x="4942" y="2156"/>
                    <a:pt x="4632" y="1918"/>
                    <a:pt x="4275" y="1680"/>
                  </a:cubicBezTo>
                  <a:cubicBezTo>
                    <a:pt x="4168" y="1608"/>
                    <a:pt x="4073" y="1549"/>
                    <a:pt x="3954" y="1465"/>
                  </a:cubicBezTo>
                  <a:cubicBezTo>
                    <a:pt x="3787" y="1370"/>
                    <a:pt x="3620" y="1263"/>
                    <a:pt x="3442" y="1168"/>
                  </a:cubicBezTo>
                  <a:cubicBezTo>
                    <a:pt x="3275" y="1084"/>
                    <a:pt x="3120" y="1013"/>
                    <a:pt x="2966" y="941"/>
                  </a:cubicBezTo>
                  <a:cubicBezTo>
                    <a:pt x="2418" y="668"/>
                    <a:pt x="1894" y="489"/>
                    <a:pt x="1454" y="370"/>
                  </a:cubicBezTo>
                  <a:cubicBezTo>
                    <a:pt x="1299" y="322"/>
                    <a:pt x="1168" y="299"/>
                    <a:pt x="1037" y="275"/>
                  </a:cubicBezTo>
                  <a:cubicBezTo>
                    <a:pt x="953" y="263"/>
                    <a:pt x="870" y="251"/>
                    <a:pt x="799" y="251"/>
                  </a:cubicBezTo>
                  <a:lnTo>
                    <a:pt x="692" y="251"/>
                  </a:lnTo>
                  <a:lnTo>
                    <a:pt x="21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34"/>
            <p:cNvSpPr/>
            <p:nvPr/>
          </p:nvSpPr>
          <p:spPr>
            <a:xfrm>
              <a:off x="1219475" y="1544875"/>
              <a:ext cx="157200" cy="92100"/>
            </a:xfrm>
            <a:custGeom>
              <a:avLst/>
              <a:gdLst/>
              <a:ahLst/>
              <a:cxnLst/>
              <a:rect l="l" t="t" r="r" b="b"/>
              <a:pathLst>
                <a:path w="6288" h="3684" extrusionOk="0">
                  <a:moveTo>
                    <a:pt x="735" y="0"/>
                  </a:moveTo>
                  <a:cubicBezTo>
                    <a:pt x="411" y="0"/>
                    <a:pt x="185" y="78"/>
                    <a:pt x="96" y="242"/>
                  </a:cubicBezTo>
                  <a:cubicBezTo>
                    <a:pt x="1" y="397"/>
                    <a:pt x="49" y="599"/>
                    <a:pt x="203" y="837"/>
                  </a:cubicBezTo>
                  <a:lnTo>
                    <a:pt x="203" y="861"/>
                  </a:lnTo>
                  <a:cubicBezTo>
                    <a:pt x="489" y="1338"/>
                    <a:pt x="1156" y="1909"/>
                    <a:pt x="2025" y="2445"/>
                  </a:cubicBezTo>
                  <a:cubicBezTo>
                    <a:pt x="2204" y="2552"/>
                    <a:pt x="2382" y="2659"/>
                    <a:pt x="2585" y="2766"/>
                  </a:cubicBezTo>
                  <a:cubicBezTo>
                    <a:pt x="3418" y="3207"/>
                    <a:pt x="4216" y="3504"/>
                    <a:pt x="4859" y="3623"/>
                  </a:cubicBezTo>
                  <a:cubicBezTo>
                    <a:pt x="5073" y="3671"/>
                    <a:pt x="5263" y="3683"/>
                    <a:pt x="5430" y="3683"/>
                  </a:cubicBezTo>
                  <a:lnTo>
                    <a:pt x="5502" y="3683"/>
                  </a:lnTo>
                  <a:cubicBezTo>
                    <a:pt x="5787" y="3671"/>
                    <a:pt x="5978" y="3600"/>
                    <a:pt x="6073" y="3445"/>
                  </a:cubicBezTo>
                  <a:lnTo>
                    <a:pt x="6073" y="3433"/>
                  </a:lnTo>
                  <a:cubicBezTo>
                    <a:pt x="6287" y="3028"/>
                    <a:pt x="5644" y="2266"/>
                    <a:pt x="4573" y="1528"/>
                  </a:cubicBezTo>
                  <a:cubicBezTo>
                    <a:pt x="4454" y="1457"/>
                    <a:pt x="4347" y="1373"/>
                    <a:pt x="4228" y="1302"/>
                  </a:cubicBezTo>
                  <a:cubicBezTo>
                    <a:pt x="4025" y="1171"/>
                    <a:pt x="3811" y="1040"/>
                    <a:pt x="3573" y="921"/>
                  </a:cubicBezTo>
                  <a:cubicBezTo>
                    <a:pt x="3382" y="814"/>
                    <a:pt x="3192" y="718"/>
                    <a:pt x="3001" y="635"/>
                  </a:cubicBezTo>
                  <a:cubicBezTo>
                    <a:pt x="2104" y="224"/>
                    <a:pt x="1281" y="0"/>
                    <a:pt x="735" y="0"/>
                  </a:cubicBezTo>
                  <a:close/>
                </a:path>
              </a:pathLst>
            </a:custGeom>
            <a:solidFill>
              <a:srgbClr val="D91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34"/>
            <p:cNvSpPr/>
            <p:nvPr/>
          </p:nvSpPr>
          <p:spPr>
            <a:xfrm>
              <a:off x="1234975" y="1557250"/>
              <a:ext cx="122650" cy="67550"/>
            </a:xfrm>
            <a:custGeom>
              <a:avLst/>
              <a:gdLst/>
              <a:ahLst/>
              <a:cxnLst/>
              <a:rect l="l" t="t" r="r" b="b"/>
              <a:pathLst>
                <a:path w="4906" h="2702" extrusionOk="0">
                  <a:moveTo>
                    <a:pt x="548" y="0"/>
                  </a:moveTo>
                  <a:cubicBezTo>
                    <a:pt x="360" y="0"/>
                    <a:pt x="229" y="45"/>
                    <a:pt x="179" y="140"/>
                  </a:cubicBezTo>
                  <a:cubicBezTo>
                    <a:pt x="0" y="462"/>
                    <a:pt x="881" y="1271"/>
                    <a:pt x="2143" y="1938"/>
                  </a:cubicBezTo>
                  <a:cubicBezTo>
                    <a:pt x="3044" y="2418"/>
                    <a:pt x="3896" y="2701"/>
                    <a:pt x="4368" y="2701"/>
                  </a:cubicBezTo>
                  <a:cubicBezTo>
                    <a:pt x="4551" y="2701"/>
                    <a:pt x="4677" y="2659"/>
                    <a:pt x="4727" y="2569"/>
                  </a:cubicBezTo>
                  <a:cubicBezTo>
                    <a:pt x="4905" y="2236"/>
                    <a:pt x="4036" y="1438"/>
                    <a:pt x="2762" y="759"/>
                  </a:cubicBezTo>
                  <a:cubicBezTo>
                    <a:pt x="1868" y="282"/>
                    <a:pt x="1023" y="0"/>
                    <a:pt x="548"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2" name="Google Shape;1282;p34"/>
            <p:cNvSpPr/>
            <p:nvPr/>
          </p:nvSpPr>
          <p:spPr>
            <a:xfrm>
              <a:off x="1301650" y="1533650"/>
              <a:ext cx="76500" cy="71700"/>
            </a:xfrm>
            <a:custGeom>
              <a:avLst/>
              <a:gdLst/>
              <a:ahLst/>
              <a:cxnLst/>
              <a:rect l="l" t="t" r="r" b="b"/>
              <a:pathLst>
                <a:path w="3060" h="2868" extrusionOk="0">
                  <a:moveTo>
                    <a:pt x="2750" y="1"/>
                  </a:moveTo>
                  <a:lnTo>
                    <a:pt x="24" y="2656"/>
                  </a:lnTo>
                  <a:cubicBezTo>
                    <a:pt x="24" y="2656"/>
                    <a:pt x="0" y="2739"/>
                    <a:pt x="155" y="2822"/>
                  </a:cubicBezTo>
                  <a:cubicBezTo>
                    <a:pt x="215" y="2857"/>
                    <a:pt x="260" y="2868"/>
                    <a:pt x="293" y="2868"/>
                  </a:cubicBezTo>
                  <a:cubicBezTo>
                    <a:pt x="350" y="2868"/>
                    <a:pt x="369" y="2834"/>
                    <a:pt x="369" y="2834"/>
                  </a:cubicBezTo>
                  <a:lnTo>
                    <a:pt x="3060" y="310"/>
                  </a:lnTo>
                  <a:lnTo>
                    <a:pt x="2750" y="1"/>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3" name="Google Shape;1283;p34"/>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4" name="Google Shape;1284;p34"/>
            <p:cNvSpPr/>
            <p:nvPr/>
          </p:nvSpPr>
          <p:spPr>
            <a:xfrm>
              <a:off x="1369200" y="1532725"/>
              <a:ext cx="10150" cy="9150"/>
            </a:xfrm>
            <a:custGeom>
              <a:avLst/>
              <a:gdLst/>
              <a:ahLst/>
              <a:cxnLst/>
              <a:rect l="l" t="t" r="r" b="b"/>
              <a:pathLst>
                <a:path w="406" h="366" extrusionOk="0">
                  <a:moveTo>
                    <a:pt x="71" y="0"/>
                  </a:moveTo>
                  <a:cubicBezTo>
                    <a:pt x="53" y="0"/>
                    <a:pt x="37" y="5"/>
                    <a:pt x="25" y="14"/>
                  </a:cubicBezTo>
                  <a:cubicBezTo>
                    <a:pt x="1" y="61"/>
                    <a:pt x="25" y="169"/>
                    <a:pt x="120" y="252"/>
                  </a:cubicBezTo>
                  <a:cubicBezTo>
                    <a:pt x="181" y="322"/>
                    <a:pt x="255" y="366"/>
                    <a:pt x="308" y="366"/>
                  </a:cubicBezTo>
                  <a:cubicBezTo>
                    <a:pt x="328" y="366"/>
                    <a:pt x="345" y="360"/>
                    <a:pt x="358" y="347"/>
                  </a:cubicBezTo>
                  <a:cubicBezTo>
                    <a:pt x="406" y="300"/>
                    <a:pt x="370" y="192"/>
                    <a:pt x="263" y="109"/>
                  </a:cubicBezTo>
                  <a:cubicBezTo>
                    <a:pt x="201" y="38"/>
                    <a:pt x="125" y="0"/>
                    <a:pt x="71"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5" name="Google Shape;1285;p34"/>
            <p:cNvSpPr/>
            <p:nvPr/>
          </p:nvSpPr>
          <p:spPr>
            <a:xfrm>
              <a:off x="1337650" y="1578600"/>
              <a:ext cx="158075" cy="194250"/>
            </a:xfrm>
            <a:custGeom>
              <a:avLst/>
              <a:gdLst/>
              <a:ahLst/>
              <a:cxnLst/>
              <a:rect l="l" t="t" r="r" b="b"/>
              <a:pathLst>
                <a:path w="6323" h="7770" extrusionOk="0">
                  <a:moveTo>
                    <a:pt x="4013" y="0"/>
                  </a:moveTo>
                  <a:lnTo>
                    <a:pt x="3846" y="286"/>
                  </a:lnTo>
                  <a:cubicBezTo>
                    <a:pt x="3299" y="358"/>
                    <a:pt x="2346" y="1608"/>
                    <a:pt x="2120" y="2024"/>
                  </a:cubicBezTo>
                  <a:lnTo>
                    <a:pt x="96" y="5715"/>
                  </a:lnTo>
                  <a:cubicBezTo>
                    <a:pt x="1" y="5906"/>
                    <a:pt x="120" y="6180"/>
                    <a:pt x="358" y="6311"/>
                  </a:cubicBezTo>
                  <a:lnTo>
                    <a:pt x="2894" y="7692"/>
                  </a:lnTo>
                  <a:cubicBezTo>
                    <a:pt x="2997" y="7743"/>
                    <a:pt x="3102" y="7769"/>
                    <a:pt x="3197" y="7769"/>
                  </a:cubicBezTo>
                  <a:cubicBezTo>
                    <a:pt x="3345" y="7769"/>
                    <a:pt x="3472" y="7708"/>
                    <a:pt x="3537" y="7585"/>
                  </a:cubicBezTo>
                  <a:lnTo>
                    <a:pt x="5561" y="3894"/>
                  </a:lnTo>
                  <a:cubicBezTo>
                    <a:pt x="5787" y="3477"/>
                    <a:pt x="6323" y="2013"/>
                    <a:pt x="6097" y="1501"/>
                  </a:cubicBezTo>
                  <a:lnTo>
                    <a:pt x="6263" y="1215"/>
                  </a:lnTo>
                  <a:lnTo>
                    <a:pt x="40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6" name="Google Shape;1286;p34"/>
            <p:cNvSpPr/>
            <p:nvPr/>
          </p:nvSpPr>
          <p:spPr>
            <a:xfrm>
              <a:off x="1433800" y="1576800"/>
              <a:ext cx="61050" cy="39625"/>
            </a:xfrm>
            <a:custGeom>
              <a:avLst/>
              <a:gdLst/>
              <a:ahLst/>
              <a:cxnLst/>
              <a:rect l="l" t="t" r="r" b="b"/>
              <a:pathLst>
                <a:path w="2442" h="1585" extrusionOk="0">
                  <a:moveTo>
                    <a:pt x="203" y="1"/>
                  </a:moveTo>
                  <a:lnTo>
                    <a:pt x="0" y="358"/>
                  </a:lnTo>
                  <a:lnTo>
                    <a:pt x="2251" y="1584"/>
                  </a:lnTo>
                  <a:lnTo>
                    <a:pt x="2441" y="1227"/>
                  </a:lnTo>
                  <a:lnTo>
                    <a:pt x="2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7" name="Google Shape;1287;p34"/>
            <p:cNvSpPr/>
            <p:nvPr/>
          </p:nvSpPr>
          <p:spPr>
            <a:xfrm>
              <a:off x="1433500" y="1550375"/>
              <a:ext cx="79800" cy="60225"/>
            </a:xfrm>
            <a:custGeom>
              <a:avLst/>
              <a:gdLst/>
              <a:ahLst/>
              <a:cxnLst/>
              <a:rect l="l" t="t" r="r" b="b"/>
              <a:pathLst>
                <a:path w="3192" h="2409" extrusionOk="0">
                  <a:moveTo>
                    <a:pt x="596" y="1"/>
                  </a:moveTo>
                  <a:cubicBezTo>
                    <a:pt x="554" y="1"/>
                    <a:pt x="515" y="23"/>
                    <a:pt x="489" y="58"/>
                  </a:cubicBezTo>
                  <a:lnTo>
                    <a:pt x="36" y="891"/>
                  </a:lnTo>
                  <a:cubicBezTo>
                    <a:pt x="1" y="951"/>
                    <a:pt x="36" y="1010"/>
                    <a:pt x="72" y="1034"/>
                  </a:cubicBezTo>
                  <a:lnTo>
                    <a:pt x="2548" y="2391"/>
                  </a:lnTo>
                  <a:cubicBezTo>
                    <a:pt x="2564" y="2403"/>
                    <a:pt x="2581" y="2408"/>
                    <a:pt x="2600" y="2408"/>
                  </a:cubicBezTo>
                  <a:cubicBezTo>
                    <a:pt x="2638" y="2408"/>
                    <a:pt x="2679" y="2384"/>
                    <a:pt x="2703" y="2344"/>
                  </a:cubicBezTo>
                  <a:lnTo>
                    <a:pt x="3156" y="1510"/>
                  </a:lnTo>
                  <a:cubicBezTo>
                    <a:pt x="3191" y="1451"/>
                    <a:pt x="3156" y="1391"/>
                    <a:pt x="3120" y="1368"/>
                  </a:cubicBezTo>
                  <a:lnTo>
                    <a:pt x="643" y="10"/>
                  </a:lnTo>
                  <a:cubicBezTo>
                    <a:pt x="627" y="4"/>
                    <a:pt x="612" y="1"/>
                    <a:pt x="596" y="1"/>
                  </a:cubicBez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34"/>
            <p:cNvSpPr/>
            <p:nvPr/>
          </p:nvSpPr>
          <p:spPr>
            <a:xfrm>
              <a:off x="1346000" y="1631275"/>
              <a:ext cx="130100" cy="125950"/>
            </a:xfrm>
            <a:custGeom>
              <a:avLst/>
              <a:gdLst/>
              <a:ahLst/>
              <a:cxnLst/>
              <a:rect l="l" t="t" r="r" b="b"/>
              <a:pathLst>
                <a:path w="5204" h="5038" extrusionOk="0">
                  <a:moveTo>
                    <a:pt x="1715" y="1"/>
                  </a:moveTo>
                  <a:lnTo>
                    <a:pt x="0" y="3132"/>
                  </a:lnTo>
                  <a:lnTo>
                    <a:pt x="3489" y="5037"/>
                  </a:lnTo>
                  <a:lnTo>
                    <a:pt x="5203" y="1906"/>
                  </a:lnTo>
                  <a:lnTo>
                    <a:pt x="1715"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9" name="Google Shape;1289;p34"/>
            <p:cNvSpPr/>
            <p:nvPr/>
          </p:nvSpPr>
          <p:spPr>
            <a:xfrm>
              <a:off x="1364150" y="1654200"/>
              <a:ext cx="92000" cy="86650"/>
            </a:xfrm>
            <a:custGeom>
              <a:avLst/>
              <a:gdLst/>
              <a:ahLst/>
              <a:cxnLst/>
              <a:rect l="l" t="t" r="r" b="b"/>
              <a:pathLst>
                <a:path w="3680" h="3466" extrusionOk="0">
                  <a:moveTo>
                    <a:pt x="1143" y="1"/>
                  </a:moveTo>
                  <a:lnTo>
                    <a:pt x="0" y="2084"/>
                  </a:lnTo>
                  <a:lnTo>
                    <a:pt x="2536" y="3465"/>
                  </a:lnTo>
                  <a:lnTo>
                    <a:pt x="3679" y="1394"/>
                  </a:lnTo>
                  <a:lnTo>
                    <a:pt x="1143" y="1"/>
                  </a:lnTo>
                  <a:close/>
                </a:path>
              </a:pathLst>
            </a:custGeom>
            <a:solidFill>
              <a:srgbClr val="F351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0" name="Google Shape;1290;p34"/>
            <p:cNvSpPr/>
            <p:nvPr/>
          </p:nvSpPr>
          <p:spPr>
            <a:xfrm>
              <a:off x="1385988" y="1600025"/>
              <a:ext cx="109850" cy="172825"/>
            </a:xfrm>
            <a:custGeom>
              <a:avLst/>
              <a:gdLst/>
              <a:ahLst/>
              <a:cxnLst/>
              <a:rect l="l" t="t" r="r" b="b"/>
              <a:pathLst>
                <a:path w="4394" h="6913" extrusionOk="0">
                  <a:moveTo>
                    <a:pt x="3691" y="1"/>
                  </a:moveTo>
                  <a:lnTo>
                    <a:pt x="3537" y="286"/>
                  </a:lnTo>
                  <a:cubicBezTo>
                    <a:pt x="3751" y="798"/>
                    <a:pt x="2894" y="2084"/>
                    <a:pt x="2668" y="2501"/>
                  </a:cubicBezTo>
                  <a:lnTo>
                    <a:pt x="643" y="6192"/>
                  </a:lnTo>
                  <a:cubicBezTo>
                    <a:pt x="578" y="6315"/>
                    <a:pt x="447" y="6376"/>
                    <a:pt x="299" y="6376"/>
                  </a:cubicBezTo>
                  <a:cubicBezTo>
                    <a:pt x="202" y="6376"/>
                    <a:pt x="99" y="6351"/>
                    <a:pt x="1" y="6299"/>
                  </a:cubicBezTo>
                  <a:lnTo>
                    <a:pt x="1" y="6299"/>
                  </a:lnTo>
                  <a:lnTo>
                    <a:pt x="965" y="6835"/>
                  </a:lnTo>
                  <a:cubicBezTo>
                    <a:pt x="1068" y="6886"/>
                    <a:pt x="1173" y="6912"/>
                    <a:pt x="1268" y="6912"/>
                  </a:cubicBezTo>
                  <a:cubicBezTo>
                    <a:pt x="1416" y="6912"/>
                    <a:pt x="1543" y="6851"/>
                    <a:pt x="1608" y="6728"/>
                  </a:cubicBezTo>
                  <a:lnTo>
                    <a:pt x="3632" y="3037"/>
                  </a:lnTo>
                  <a:cubicBezTo>
                    <a:pt x="3858" y="2620"/>
                    <a:pt x="4394" y="1156"/>
                    <a:pt x="4168" y="644"/>
                  </a:cubicBezTo>
                  <a:lnTo>
                    <a:pt x="4334" y="358"/>
                  </a:lnTo>
                  <a:lnTo>
                    <a:pt x="3691"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1" name="Google Shape;1291;p34"/>
            <p:cNvSpPr/>
            <p:nvPr/>
          </p:nvSpPr>
          <p:spPr>
            <a:xfrm>
              <a:off x="978375" y="1544375"/>
              <a:ext cx="213150" cy="423225"/>
            </a:xfrm>
            <a:custGeom>
              <a:avLst/>
              <a:gdLst/>
              <a:ahLst/>
              <a:cxnLst/>
              <a:rect l="l" t="t" r="r" b="b"/>
              <a:pathLst>
                <a:path w="8526" h="16929" extrusionOk="0">
                  <a:moveTo>
                    <a:pt x="5621" y="0"/>
                  </a:moveTo>
                  <a:cubicBezTo>
                    <a:pt x="3466" y="2405"/>
                    <a:pt x="2001" y="5370"/>
                    <a:pt x="1358" y="8537"/>
                  </a:cubicBezTo>
                  <a:lnTo>
                    <a:pt x="132" y="14764"/>
                  </a:lnTo>
                  <a:cubicBezTo>
                    <a:pt x="1" y="15335"/>
                    <a:pt x="394" y="15907"/>
                    <a:pt x="977" y="16026"/>
                  </a:cubicBezTo>
                  <a:lnTo>
                    <a:pt x="5406" y="16907"/>
                  </a:lnTo>
                  <a:cubicBezTo>
                    <a:pt x="5477" y="16921"/>
                    <a:pt x="5547" y="16928"/>
                    <a:pt x="5616" y="16928"/>
                  </a:cubicBezTo>
                  <a:cubicBezTo>
                    <a:pt x="6119" y="16928"/>
                    <a:pt x="6565" y="16563"/>
                    <a:pt x="6680" y="16050"/>
                  </a:cubicBezTo>
                  <a:lnTo>
                    <a:pt x="7907" y="9835"/>
                  </a:lnTo>
                  <a:cubicBezTo>
                    <a:pt x="8526" y="6680"/>
                    <a:pt x="8300" y="3393"/>
                    <a:pt x="7228" y="322"/>
                  </a:cubicBezTo>
                  <a:lnTo>
                    <a:pt x="6537" y="191"/>
                  </a:lnTo>
                  <a:lnTo>
                    <a:pt x="5906" y="60"/>
                  </a:lnTo>
                  <a:lnTo>
                    <a:pt x="5621"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2" name="Google Shape;1292;p34"/>
            <p:cNvSpPr/>
            <p:nvPr/>
          </p:nvSpPr>
          <p:spPr>
            <a:xfrm>
              <a:off x="984625" y="1760475"/>
              <a:ext cx="190525" cy="170275"/>
            </a:xfrm>
            <a:custGeom>
              <a:avLst/>
              <a:gdLst/>
              <a:ahLst/>
              <a:cxnLst/>
              <a:rect l="l" t="t" r="r" b="b"/>
              <a:pathLst>
                <a:path w="7621" h="6811" extrusionOk="0">
                  <a:moveTo>
                    <a:pt x="1096" y="0"/>
                  </a:moveTo>
                  <a:lnTo>
                    <a:pt x="1" y="5513"/>
                  </a:lnTo>
                  <a:lnTo>
                    <a:pt x="6526" y="6810"/>
                  </a:lnTo>
                  <a:lnTo>
                    <a:pt x="7621" y="1298"/>
                  </a:lnTo>
                  <a:lnTo>
                    <a:pt x="1096"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3" name="Google Shape;1293;p34"/>
            <p:cNvSpPr/>
            <p:nvPr/>
          </p:nvSpPr>
          <p:spPr>
            <a:xfrm>
              <a:off x="1083150" y="1549425"/>
              <a:ext cx="108375" cy="418175"/>
            </a:xfrm>
            <a:custGeom>
              <a:avLst/>
              <a:gdLst/>
              <a:ahLst/>
              <a:cxnLst/>
              <a:rect l="l" t="t" r="r" b="b"/>
              <a:pathLst>
                <a:path w="4335" h="16727" extrusionOk="0">
                  <a:moveTo>
                    <a:pt x="1" y="16467"/>
                  </a:moveTo>
                  <a:cubicBezTo>
                    <a:pt x="6" y="16468"/>
                    <a:pt x="11" y="16469"/>
                    <a:pt x="16" y="16470"/>
                  </a:cubicBezTo>
                  <a:lnTo>
                    <a:pt x="16" y="16470"/>
                  </a:lnTo>
                  <a:lnTo>
                    <a:pt x="1" y="16467"/>
                  </a:lnTo>
                  <a:close/>
                  <a:moveTo>
                    <a:pt x="2430" y="1"/>
                  </a:moveTo>
                  <a:cubicBezTo>
                    <a:pt x="3120" y="2894"/>
                    <a:pt x="2787" y="5835"/>
                    <a:pt x="2204" y="8799"/>
                  </a:cubicBezTo>
                  <a:lnTo>
                    <a:pt x="882" y="15467"/>
                  </a:lnTo>
                  <a:cubicBezTo>
                    <a:pt x="775" y="16024"/>
                    <a:pt x="619" y="16485"/>
                    <a:pt x="164" y="16485"/>
                  </a:cubicBezTo>
                  <a:cubicBezTo>
                    <a:pt x="118" y="16485"/>
                    <a:pt x="69" y="16480"/>
                    <a:pt x="16" y="16470"/>
                  </a:cubicBezTo>
                  <a:lnTo>
                    <a:pt x="16" y="16470"/>
                  </a:lnTo>
                  <a:lnTo>
                    <a:pt x="1215" y="16705"/>
                  </a:lnTo>
                  <a:cubicBezTo>
                    <a:pt x="1286" y="16719"/>
                    <a:pt x="1356" y="16726"/>
                    <a:pt x="1425" y="16726"/>
                  </a:cubicBezTo>
                  <a:cubicBezTo>
                    <a:pt x="1928" y="16726"/>
                    <a:pt x="2374" y="16361"/>
                    <a:pt x="2489" y="15848"/>
                  </a:cubicBezTo>
                  <a:lnTo>
                    <a:pt x="3716" y="9633"/>
                  </a:lnTo>
                  <a:cubicBezTo>
                    <a:pt x="4335" y="6478"/>
                    <a:pt x="4109" y="3191"/>
                    <a:pt x="3037" y="120"/>
                  </a:cubicBezTo>
                  <a:lnTo>
                    <a:pt x="2430"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4" name="Google Shape;1294;p34"/>
            <p:cNvSpPr/>
            <p:nvPr/>
          </p:nvSpPr>
          <p:spPr>
            <a:xfrm>
              <a:off x="1114425" y="1505225"/>
              <a:ext cx="57150" cy="47850"/>
            </a:xfrm>
            <a:custGeom>
              <a:avLst/>
              <a:gdLst/>
              <a:ahLst/>
              <a:cxnLst/>
              <a:rect l="l" t="t" r="r" b="b"/>
              <a:pathLst>
                <a:path w="2286" h="1914" extrusionOk="0">
                  <a:moveTo>
                    <a:pt x="399" y="0"/>
                  </a:moveTo>
                  <a:cubicBezTo>
                    <a:pt x="334" y="0"/>
                    <a:pt x="282" y="47"/>
                    <a:pt x="262" y="126"/>
                  </a:cubicBezTo>
                  <a:lnTo>
                    <a:pt x="12" y="1388"/>
                  </a:lnTo>
                  <a:cubicBezTo>
                    <a:pt x="0" y="1471"/>
                    <a:pt x="48" y="1554"/>
                    <a:pt x="131" y="1566"/>
                  </a:cubicBezTo>
                  <a:lnTo>
                    <a:pt x="1834" y="1911"/>
                  </a:lnTo>
                  <a:cubicBezTo>
                    <a:pt x="1842" y="1913"/>
                    <a:pt x="1850" y="1913"/>
                    <a:pt x="1859" y="1913"/>
                  </a:cubicBezTo>
                  <a:cubicBezTo>
                    <a:pt x="1931" y="1913"/>
                    <a:pt x="1991" y="1867"/>
                    <a:pt x="2012" y="1792"/>
                  </a:cubicBezTo>
                  <a:lnTo>
                    <a:pt x="2262" y="518"/>
                  </a:lnTo>
                  <a:cubicBezTo>
                    <a:pt x="2286" y="435"/>
                    <a:pt x="2226" y="364"/>
                    <a:pt x="2143" y="340"/>
                  </a:cubicBezTo>
                  <a:lnTo>
                    <a:pt x="441" y="6"/>
                  </a:lnTo>
                  <a:cubicBezTo>
                    <a:pt x="426" y="2"/>
                    <a:pt x="412" y="0"/>
                    <a:pt x="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34"/>
            <p:cNvSpPr/>
            <p:nvPr/>
          </p:nvSpPr>
          <p:spPr>
            <a:xfrm>
              <a:off x="1144175" y="1510425"/>
              <a:ext cx="27400" cy="42650"/>
            </a:xfrm>
            <a:custGeom>
              <a:avLst/>
              <a:gdLst/>
              <a:ahLst/>
              <a:cxnLst/>
              <a:rect l="l" t="t" r="r" b="b"/>
              <a:pathLst>
                <a:path w="1096" h="1706" extrusionOk="0">
                  <a:moveTo>
                    <a:pt x="310" y="1"/>
                  </a:moveTo>
                  <a:lnTo>
                    <a:pt x="335" y="6"/>
                  </a:lnTo>
                  <a:lnTo>
                    <a:pt x="335" y="6"/>
                  </a:lnTo>
                  <a:cubicBezTo>
                    <a:pt x="327" y="4"/>
                    <a:pt x="319" y="2"/>
                    <a:pt x="310" y="1"/>
                  </a:cubicBezTo>
                  <a:close/>
                  <a:moveTo>
                    <a:pt x="1" y="1561"/>
                  </a:moveTo>
                  <a:cubicBezTo>
                    <a:pt x="7" y="1562"/>
                    <a:pt x="13" y="1564"/>
                    <a:pt x="19" y="1565"/>
                  </a:cubicBezTo>
                  <a:lnTo>
                    <a:pt x="19" y="1565"/>
                  </a:lnTo>
                  <a:lnTo>
                    <a:pt x="1" y="1561"/>
                  </a:lnTo>
                  <a:close/>
                  <a:moveTo>
                    <a:pt x="335" y="6"/>
                  </a:moveTo>
                  <a:cubicBezTo>
                    <a:pt x="412" y="28"/>
                    <a:pt x="440" y="104"/>
                    <a:pt x="429" y="179"/>
                  </a:cubicBezTo>
                  <a:lnTo>
                    <a:pt x="179" y="1442"/>
                  </a:lnTo>
                  <a:cubicBezTo>
                    <a:pt x="169" y="1520"/>
                    <a:pt x="110" y="1567"/>
                    <a:pt x="43" y="1567"/>
                  </a:cubicBezTo>
                  <a:cubicBezTo>
                    <a:pt x="35" y="1567"/>
                    <a:pt x="27" y="1566"/>
                    <a:pt x="19" y="1565"/>
                  </a:cubicBezTo>
                  <a:lnTo>
                    <a:pt x="19" y="1565"/>
                  </a:lnTo>
                  <a:lnTo>
                    <a:pt x="644" y="1703"/>
                  </a:lnTo>
                  <a:cubicBezTo>
                    <a:pt x="652" y="1705"/>
                    <a:pt x="660" y="1705"/>
                    <a:pt x="669" y="1705"/>
                  </a:cubicBezTo>
                  <a:cubicBezTo>
                    <a:pt x="741" y="1705"/>
                    <a:pt x="801" y="1659"/>
                    <a:pt x="822" y="1584"/>
                  </a:cubicBezTo>
                  <a:lnTo>
                    <a:pt x="1072" y="310"/>
                  </a:lnTo>
                  <a:cubicBezTo>
                    <a:pt x="1096" y="227"/>
                    <a:pt x="1036" y="156"/>
                    <a:pt x="953" y="132"/>
                  </a:cubicBezTo>
                  <a:lnTo>
                    <a:pt x="335" y="6"/>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6" name="Google Shape;1296;p34"/>
            <p:cNvSpPr/>
            <p:nvPr/>
          </p:nvSpPr>
          <p:spPr>
            <a:xfrm>
              <a:off x="1333500" y="1422625"/>
              <a:ext cx="45550" cy="38425"/>
            </a:xfrm>
            <a:custGeom>
              <a:avLst/>
              <a:gdLst/>
              <a:ahLst/>
              <a:cxnLst/>
              <a:rect l="l" t="t" r="r" b="b"/>
              <a:pathLst>
                <a:path w="1822" h="1537" extrusionOk="0">
                  <a:moveTo>
                    <a:pt x="1619" y="1"/>
                  </a:moveTo>
                  <a:lnTo>
                    <a:pt x="0" y="251"/>
                  </a:lnTo>
                  <a:lnTo>
                    <a:pt x="202" y="1536"/>
                  </a:lnTo>
                  <a:lnTo>
                    <a:pt x="1822" y="1286"/>
                  </a:lnTo>
                  <a:lnTo>
                    <a:pt x="1619" y="1"/>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7" name="Google Shape;1297;p34"/>
            <p:cNvSpPr/>
            <p:nvPr/>
          </p:nvSpPr>
          <p:spPr>
            <a:xfrm>
              <a:off x="1324250" y="1394600"/>
              <a:ext cx="56600" cy="47150"/>
            </a:xfrm>
            <a:custGeom>
              <a:avLst/>
              <a:gdLst/>
              <a:ahLst/>
              <a:cxnLst/>
              <a:rect l="l" t="t" r="r" b="b"/>
              <a:pathLst>
                <a:path w="2264" h="1886" extrusionOk="0">
                  <a:moveTo>
                    <a:pt x="1894" y="1"/>
                  </a:moveTo>
                  <a:cubicBezTo>
                    <a:pt x="1886" y="1"/>
                    <a:pt x="1878" y="1"/>
                    <a:pt x="1870" y="2"/>
                  </a:cubicBezTo>
                  <a:lnTo>
                    <a:pt x="132" y="276"/>
                  </a:lnTo>
                  <a:cubicBezTo>
                    <a:pt x="60" y="276"/>
                    <a:pt x="1" y="360"/>
                    <a:pt x="1" y="455"/>
                  </a:cubicBezTo>
                  <a:lnTo>
                    <a:pt x="191" y="1741"/>
                  </a:lnTo>
                  <a:cubicBezTo>
                    <a:pt x="202" y="1828"/>
                    <a:pt x="273" y="1885"/>
                    <a:pt x="349" y="1885"/>
                  </a:cubicBezTo>
                  <a:cubicBezTo>
                    <a:pt x="356" y="1885"/>
                    <a:pt x="363" y="1885"/>
                    <a:pt x="370" y="1884"/>
                  </a:cubicBezTo>
                  <a:lnTo>
                    <a:pt x="2108" y="1610"/>
                  </a:lnTo>
                  <a:cubicBezTo>
                    <a:pt x="2204" y="1598"/>
                    <a:pt x="2263" y="1526"/>
                    <a:pt x="2251" y="1431"/>
                  </a:cubicBezTo>
                  <a:lnTo>
                    <a:pt x="2049" y="133"/>
                  </a:lnTo>
                  <a:cubicBezTo>
                    <a:pt x="2038" y="57"/>
                    <a:pt x="1977" y="1"/>
                    <a:pt x="18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8" name="Google Shape;1298;p34"/>
            <p:cNvSpPr/>
            <p:nvPr/>
          </p:nvSpPr>
          <p:spPr>
            <a:xfrm>
              <a:off x="1324250" y="1398825"/>
              <a:ext cx="22950" cy="42400"/>
            </a:xfrm>
            <a:custGeom>
              <a:avLst/>
              <a:gdLst/>
              <a:ahLst/>
              <a:cxnLst/>
              <a:rect l="l" t="t" r="r" b="b"/>
              <a:pathLst>
                <a:path w="918" h="1696" extrusionOk="0">
                  <a:moveTo>
                    <a:pt x="680" y="0"/>
                  </a:moveTo>
                  <a:cubicBezTo>
                    <a:pt x="676" y="1"/>
                    <a:pt x="673" y="1"/>
                    <a:pt x="670" y="2"/>
                  </a:cubicBezTo>
                  <a:lnTo>
                    <a:pt x="670" y="2"/>
                  </a:lnTo>
                  <a:lnTo>
                    <a:pt x="680" y="0"/>
                  </a:lnTo>
                  <a:close/>
                  <a:moveTo>
                    <a:pt x="670" y="2"/>
                  </a:moveTo>
                  <a:lnTo>
                    <a:pt x="144" y="95"/>
                  </a:lnTo>
                  <a:cubicBezTo>
                    <a:pt x="60" y="107"/>
                    <a:pt x="1" y="179"/>
                    <a:pt x="13" y="262"/>
                  </a:cubicBezTo>
                  <a:lnTo>
                    <a:pt x="203" y="1560"/>
                  </a:lnTo>
                  <a:cubicBezTo>
                    <a:pt x="213" y="1641"/>
                    <a:pt x="275" y="1696"/>
                    <a:pt x="345" y="1696"/>
                  </a:cubicBezTo>
                  <a:cubicBezTo>
                    <a:pt x="357" y="1696"/>
                    <a:pt x="369" y="1694"/>
                    <a:pt x="382" y="1691"/>
                  </a:cubicBezTo>
                  <a:lnTo>
                    <a:pt x="918" y="1607"/>
                  </a:lnTo>
                  <a:lnTo>
                    <a:pt x="918" y="1607"/>
                  </a:lnTo>
                  <a:cubicBezTo>
                    <a:pt x="911" y="1608"/>
                    <a:pt x="903" y="1609"/>
                    <a:pt x="897" y="1609"/>
                  </a:cubicBezTo>
                  <a:cubicBezTo>
                    <a:pt x="822" y="1609"/>
                    <a:pt x="761" y="1553"/>
                    <a:pt x="739" y="1476"/>
                  </a:cubicBezTo>
                  <a:lnTo>
                    <a:pt x="549" y="179"/>
                  </a:lnTo>
                  <a:cubicBezTo>
                    <a:pt x="537" y="99"/>
                    <a:pt x="592" y="18"/>
                    <a:pt x="670" y="2"/>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4"/>
            <p:cNvSpPr/>
            <p:nvPr/>
          </p:nvSpPr>
          <p:spPr>
            <a:xfrm>
              <a:off x="1296575" y="1445375"/>
              <a:ext cx="181300" cy="375125"/>
            </a:xfrm>
            <a:custGeom>
              <a:avLst/>
              <a:gdLst/>
              <a:ahLst/>
              <a:cxnLst/>
              <a:rect l="l" t="t" r="r" b="b"/>
              <a:pathLst>
                <a:path w="7252" h="15005" extrusionOk="0">
                  <a:moveTo>
                    <a:pt x="2824" y="1"/>
                  </a:moveTo>
                  <a:cubicBezTo>
                    <a:pt x="2690" y="1"/>
                    <a:pt x="2554" y="11"/>
                    <a:pt x="2418" y="31"/>
                  </a:cubicBezTo>
                  <a:cubicBezTo>
                    <a:pt x="989" y="257"/>
                    <a:pt x="1" y="1591"/>
                    <a:pt x="215" y="3020"/>
                  </a:cubicBezTo>
                  <a:lnTo>
                    <a:pt x="2013" y="14628"/>
                  </a:lnTo>
                  <a:cubicBezTo>
                    <a:pt x="2055" y="14840"/>
                    <a:pt x="2239" y="15005"/>
                    <a:pt x="2455" y="15005"/>
                  </a:cubicBezTo>
                  <a:cubicBezTo>
                    <a:pt x="2482" y="15005"/>
                    <a:pt x="2509" y="15002"/>
                    <a:pt x="2537" y="14997"/>
                  </a:cubicBezTo>
                  <a:lnTo>
                    <a:pt x="6835" y="14331"/>
                  </a:lnTo>
                  <a:cubicBezTo>
                    <a:pt x="7073" y="14283"/>
                    <a:pt x="7252" y="14057"/>
                    <a:pt x="7204" y="13830"/>
                  </a:cubicBezTo>
                  <a:lnTo>
                    <a:pt x="5406" y="2222"/>
                  </a:lnTo>
                  <a:cubicBezTo>
                    <a:pt x="5299" y="1496"/>
                    <a:pt x="4894" y="888"/>
                    <a:pt x="4358" y="507"/>
                  </a:cubicBezTo>
                  <a:cubicBezTo>
                    <a:pt x="3925" y="180"/>
                    <a:pt x="3391" y="1"/>
                    <a:pt x="2824"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0" name="Google Shape;1300;p34"/>
            <p:cNvSpPr/>
            <p:nvPr/>
          </p:nvSpPr>
          <p:spPr>
            <a:xfrm>
              <a:off x="1317125" y="1596450"/>
              <a:ext cx="146475" cy="133375"/>
            </a:xfrm>
            <a:custGeom>
              <a:avLst/>
              <a:gdLst/>
              <a:ahLst/>
              <a:cxnLst/>
              <a:rect l="l" t="t" r="r" b="b"/>
              <a:pathLst>
                <a:path w="5859" h="5335" extrusionOk="0">
                  <a:moveTo>
                    <a:pt x="5156" y="1"/>
                  </a:moveTo>
                  <a:lnTo>
                    <a:pt x="0" y="798"/>
                  </a:lnTo>
                  <a:lnTo>
                    <a:pt x="703" y="5335"/>
                  </a:lnTo>
                  <a:lnTo>
                    <a:pt x="5858" y="4525"/>
                  </a:lnTo>
                  <a:lnTo>
                    <a:pt x="5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34"/>
            <p:cNvSpPr/>
            <p:nvPr/>
          </p:nvSpPr>
          <p:spPr>
            <a:xfrm>
              <a:off x="1296575" y="1445250"/>
              <a:ext cx="170875" cy="375250"/>
            </a:xfrm>
            <a:custGeom>
              <a:avLst/>
              <a:gdLst/>
              <a:ahLst/>
              <a:cxnLst/>
              <a:rect l="l" t="t" r="r" b="b"/>
              <a:pathLst>
                <a:path w="6835" h="15010" extrusionOk="0">
                  <a:moveTo>
                    <a:pt x="2953" y="0"/>
                  </a:moveTo>
                  <a:cubicBezTo>
                    <a:pt x="2775" y="0"/>
                    <a:pt x="2596" y="0"/>
                    <a:pt x="2418" y="36"/>
                  </a:cubicBezTo>
                  <a:cubicBezTo>
                    <a:pt x="989" y="262"/>
                    <a:pt x="1" y="1596"/>
                    <a:pt x="215" y="3025"/>
                  </a:cubicBezTo>
                  <a:lnTo>
                    <a:pt x="2013" y="14633"/>
                  </a:lnTo>
                  <a:cubicBezTo>
                    <a:pt x="2055" y="14845"/>
                    <a:pt x="2239" y="15010"/>
                    <a:pt x="2455" y="15010"/>
                  </a:cubicBezTo>
                  <a:cubicBezTo>
                    <a:pt x="2482" y="15010"/>
                    <a:pt x="2509" y="15007"/>
                    <a:pt x="2537" y="15002"/>
                  </a:cubicBezTo>
                  <a:lnTo>
                    <a:pt x="3508" y="14852"/>
                  </a:lnTo>
                  <a:lnTo>
                    <a:pt x="3508" y="14852"/>
                  </a:lnTo>
                  <a:cubicBezTo>
                    <a:pt x="3515" y="14852"/>
                    <a:pt x="3523" y="14852"/>
                    <a:pt x="3530" y="14852"/>
                  </a:cubicBezTo>
                  <a:cubicBezTo>
                    <a:pt x="3552" y="14852"/>
                    <a:pt x="3574" y="14851"/>
                    <a:pt x="3596" y="14847"/>
                  </a:cubicBezTo>
                  <a:lnTo>
                    <a:pt x="6835" y="14336"/>
                  </a:lnTo>
                  <a:lnTo>
                    <a:pt x="3508" y="14852"/>
                  </a:lnTo>
                  <a:lnTo>
                    <a:pt x="3508" y="14852"/>
                  </a:lnTo>
                  <a:cubicBezTo>
                    <a:pt x="3287" y="14841"/>
                    <a:pt x="3115" y="14677"/>
                    <a:pt x="3072" y="14466"/>
                  </a:cubicBezTo>
                  <a:lnTo>
                    <a:pt x="1275" y="2858"/>
                  </a:lnTo>
                  <a:cubicBezTo>
                    <a:pt x="1072" y="1608"/>
                    <a:pt x="1810" y="441"/>
                    <a:pt x="2953"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4"/>
            <p:cNvSpPr/>
            <p:nvPr/>
          </p:nvSpPr>
          <p:spPr>
            <a:xfrm>
              <a:off x="1134350" y="1655100"/>
              <a:ext cx="178625" cy="238450"/>
            </a:xfrm>
            <a:custGeom>
              <a:avLst/>
              <a:gdLst/>
              <a:ahLst/>
              <a:cxnLst/>
              <a:rect l="l" t="t" r="r" b="b"/>
              <a:pathLst>
                <a:path w="7145" h="9538" extrusionOk="0">
                  <a:moveTo>
                    <a:pt x="4406" y="0"/>
                  </a:moveTo>
                  <a:lnTo>
                    <a:pt x="1" y="2012"/>
                  </a:lnTo>
                  <a:lnTo>
                    <a:pt x="1727" y="4679"/>
                  </a:lnTo>
                  <a:lnTo>
                    <a:pt x="3275" y="7370"/>
                  </a:lnTo>
                  <a:lnTo>
                    <a:pt x="4513" y="9537"/>
                  </a:lnTo>
                  <a:lnTo>
                    <a:pt x="7144" y="8335"/>
                  </a:lnTo>
                  <a:lnTo>
                    <a:pt x="6311" y="5989"/>
                  </a:lnTo>
                  <a:lnTo>
                    <a:pt x="5287" y="3060"/>
                  </a:lnTo>
                  <a:lnTo>
                    <a:pt x="4406"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4"/>
            <p:cNvSpPr/>
            <p:nvPr/>
          </p:nvSpPr>
          <p:spPr>
            <a:xfrm>
              <a:off x="1175425" y="1655100"/>
              <a:ext cx="137550" cy="230100"/>
            </a:xfrm>
            <a:custGeom>
              <a:avLst/>
              <a:gdLst/>
              <a:ahLst/>
              <a:cxnLst/>
              <a:rect l="l" t="t" r="r" b="b"/>
              <a:pathLst>
                <a:path w="5502" h="9204" extrusionOk="0">
                  <a:moveTo>
                    <a:pt x="2763" y="0"/>
                  </a:moveTo>
                  <a:lnTo>
                    <a:pt x="1" y="1274"/>
                  </a:lnTo>
                  <a:lnTo>
                    <a:pt x="3596" y="9204"/>
                  </a:lnTo>
                  <a:lnTo>
                    <a:pt x="5501" y="8335"/>
                  </a:lnTo>
                  <a:lnTo>
                    <a:pt x="4668" y="5989"/>
                  </a:lnTo>
                  <a:lnTo>
                    <a:pt x="3644" y="3060"/>
                  </a:lnTo>
                  <a:lnTo>
                    <a:pt x="2763" y="0"/>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4"/>
            <p:cNvSpPr/>
            <p:nvPr/>
          </p:nvSpPr>
          <p:spPr>
            <a:xfrm>
              <a:off x="1246575" y="1862550"/>
              <a:ext cx="83075" cy="67300"/>
            </a:xfrm>
            <a:custGeom>
              <a:avLst/>
              <a:gdLst/>
              <a:ahLst/>
              <a:cxnLst/>
              <a:rect l="l" t="t" r="r" b="b"/>
              <a:pathLst>
                <a:path w="3323" h="2692" extrusionOk="0">
                  <a:moveTo>
                    <a:pt x="2644" y="1"/>
                  </a:moveTo>
                  <a:lnTo>
                    <a:pt x="0" y="1203"/>
                  </a:lnTo>
                  <a:lnTo>
                    <a:pt x="691" y="2692"/>
                  </a:lnTo>
                  <a:lnTo>
                    <a:pt x="3322" y="1489"/>
                  </a:lnTo>
                  <a:lnTo>
                    <a:pt x="2644" y="1"/>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34"/>
            <p:cNvSpPr/>
            <p:nvPr/>
          </p:nvSpPr>
          <p:spPr>
            <a:xfrm>
              <a:off x="1262050" y="1896200"/>
              <a:ext cx="72050" cy="44000"/>
            </a:xfrm>
            <a:custGeom>
              <a:avLst/>
              <a:gdLst/>
              <a:ahLst/>
              <a:cxnLst/>
              <a:rect l="l" t="t" r="r" b="b"/>
              <a:pathLst>
                <a:path w="2882" h="1760" extrusionOk="0">
                  <a:moveTo>
                    <a:pt x="2632" y="0"/>
                  </a:moveTo>
                  <a:lnTo>
                    <a:pt x="1" y="1191"/>
                  </a:lnTo>
                  <a:lnTo>
                    <a:pt x="227" y="1691"/>
                  </a:lnTo>
                  <a:cubicBezTo>
                    <a:pt x="244" y="1735"/>
                    <a:pt x="282" y="1760"/>
                    <a:pt x="324" y="1760"/>
                  </a:cubicBezTo>
                  <a:cubicBezTo>
                    <a:pt x="339" y="1760"/>
                    <a:pt x="354" y="1757"/>
                    <a:pt x="370" y="1751"/>
                  </a:cubicBezTo>
                  <a:lnTo>
                    <a:pt x="2798" y="643"/>
                  </a:lnTo>
                  <a:cubicBezTo>
                    <a:pt x="2858" y="619"/>
                    <a:pt x="2882" y="560"/>
                    <a:pt x="2858" y="500"/>
                  </a:cubicBezTo>
                  <a:lnTo>
                    <a:pt x="2632" y="0"/>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34"/>
            <p:cNvSpPr/>
            <p:nvPr/>
          </p:nvSpPr>
          <p:spPr>
            <a:xfrm>
              <a:off x="1177525" y="1731600"/>
              <a:ext cx="114625" cy="107775"/>
            </a:xfrm>
            <a:custGeom>
              <a:avLst/>
              <a:gdLst/>
              <a:ahLst/>
              <a:cxnLst/>
              <a:rect l="l" t="t" r="r" b="b"/>
              <a:pathLst>
                <a:path w="4585" h="4311" extrusionOk="0">
                  <a:moveTo>
                    <a:pt x="3560" y="0"/>
                  </a:moveTo>
                  <a:lnTo>
                    <a:pt x="0" y="1619"/>
                  </a:lnTo>
                  <a:lnTo>
                    <a:pt x="286" y="2096"/>
                  </a:lnTo>
                  <a:lnTo>
                    <a:pt x="1072" y="3477"/>
                  </a:lnTo>
                  <a:lnTo>
                    <a:pt x="1548" y="4310"/>
                  </a:lnTo>
                  <a:lnTo>
                    <a:pt x="4584" y="2929"/>
                  </a:lnTo>
                  <a:lnTo>
                    <a:pt x="4263" y="2024"/>
                  </a:lnTo>
                  <a:lnTo>
                    <a:pt x="3739" y="512"/>
                  </a:lnTo>
                  <a:lnTo>
                    <a:pt x="3560" y="0"/>
                  </a:lnTo>
                  <a:close/>
                </a:path>
              </a:pathLst>
            </a:custGeom>
            <a:solidFill>
              <a:srgbClr val="ABC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4"/>
            <p:cNvSpPr/>
            <p:nvPr/>
          </p:nvSpPr>
          <p:spPr>
            <a:xfrm>
              <a:off x="1129600" y="1643775"/>
              <a:ext cx="114925" cy="61650"/>
            </a:xfrm>
            <a:custGeom>
              <a:avLst/>
              <a:gdLst/>
              <a:ahLst/>
              <a:cxnLst/>
              <a:rect l="l" t="t" r="r" b="b"/>
              <a:pathLst>
                <a:path w="4597" h="2466" extrusionOk="0">
                  <a:moveTo>
                    <a:pt x="4358" y="1"/>
                  </a:moveTo>
                  <a:lnTo>
                    <a:pt x="0" y="1989"/>
                  </a:lnTo>
                  <a:lnTo>
                    <a:pt x="191" y="2465"/>
                  </a:lnTo>
                  <a:lnTo>
                    <a:pt x="4596" y="453"/>
                  </a:lnTo>
                  <a:lnTo>
                    <a:pt x="4358" y="1"/>
                  </a:lnTo>
                  <a:close/>
                </a:path>
              </a:pathLst>
            </a:custGeom>
            <a:solidFill>
              <a:srgbClr val="006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4"/>
            <p:cNvSpPr/>
            <p:nvPr/>
          </p:nvSpPr>
          <p:spPr>
            <a:xfrm>
              <a:off x="1129900" y="1683975"/>
              <a:ext cx="170875" cy="256950"/>
            </a:xfrm>
            <a:custGeom>
              <a:avLst/>
              <a:gdLst/>
              <a:ahLst/>
              <a:cxnLst/>
              <a:rect l="l" t="t" r="r" b="b"/>
              <a:pathLst>
                <a:path w="6835" h="10278" extrusionOk="0">
                  <a:moveTo>
                    <a:pt x="810" y="0"/>
                  </a:moveTo>
                  <a:lnTo>
                    <a:pt x="0" y="393"/>
                  </a:lnTo>
                  <a:lnTo>
                    <a:pt x="203" y="869"/>
                  </a:lnTo>
                  <a:lnTo>
                    <a:pt x="1929" y="3536"/>
                  </a:lnTo>
                  <a:lnTo>
                    <a:pt x="2203" y="4025"/>
                  </a:lnTo>
                  <a:lnTo>
                    <a:pt x="3001" y="5394"/>
                  </a:lnTo>
                  <a:lnTo>
                    <a:pt x="3477" y="6251"/>
                  </a:lnTo>
                  <a:lnTo>
                    <a:pt x="4691" y="8394"/>
                  </a:lnTo>
                  <a:lnTo>
                    <a:pt x="5298" y="9716"/>
                  </a:lnTo>
                  <a:lnTo>
                    <a:pt x="5525" y="10204"/>
                  </a:lnTo>
                  <a:cubicBezTo>
                    <a:pt x="5551" y="10247"/>
                    <a:pt x="5589" y="10278"/>
                    <a:pt x="5631" y="10278"/>
                  </a:cubicBezTo>
                  <a:cubicBezTo>
                    <a:pt x="5647" y="10278"/>
                    <a:pt x="5663" y="10273"/>
                    <a:pt x="5679" y="10263"/>
                  </a:cubicBezTo>
                  <a:lnTo>
                    <a:pt x="6834" y="9728"/>
                  </a:lnTo>
                  <a:cubicBezTo>
                    <a:pt x="6727" y="9561"/>
                    <a:pt x="6632" y="9382"/>
                    <a:pt x="6525" y="9228"/>
                  </a:cubicBezTo>
                  <a:cubicBezTo>
                    <a:pt x="6394" y="8989"/>
                    <a:pt x="6239" y="8727"/>
                    <a:pt x="6096" y="8489"/>
                  </a:cubicBezTo>
                  <a:cubicBezTo>
                    <a:pt x="5989" y="8299"/>
                    <a:pt x="5870" y="8120"/>
                    <a:pt x="5751" y="7930"/>
                  </a:cubicBezTo>
                  <a:cubicBezTo>
                    <a:pt x="5751" y="7918"/>
                    <a:pt x="5739" y="7918"/>
                    <a:pt x="5739" y="7894"/>
                  </a:cubicBezTo>
                  <a:cubicBezTo>
                    <a:pt x="5715" y="7894"/>
                    <a:pt x="5715" y="7882"/>
                    <a:pt x="5715" y="7882"/>
                  </a:cubicBezTo>
                  <a:cubicBezTo>
                    <a:pt x="5584" y="7656"/>
                    <a:pt x="5441" y="7442"/>
                    <a:pt x="5298" y="7215"/>
                  </a:cubicBezTo>
                  <a:cubicBezTo>
                    <a:pt x="5275" y="7168"/>
                    <a:pt x="5239" y="7108"/>
                    <a:pt x="5215" y="7061"/>
                  </a:cubicBezTo>
                  <a:cubicBezTo>
                    <a:pt x="4941" y="6668"/>
                    <a:pt x="4691" y="6251"/>
                    <a:pt x="4417" y="5846"/>
                  </a:cubicBezTo>
                  <a:cubicBezTo>
                    <a:pt x="4405" y="5834"/>
                    <a:pt x="4405" y="5810"/>
                    <a:pt x="4394" y="5799"/>
                  </a:cubicBezTo>
                  <a:cubicBezTo>
                    <a:pt x="4155" y="5429"/>
                    <a:pt x="3917" y="5072"/>
                    <a:pt x="3679" y="4703"/>
                  </a:cubicBezTo>
                  <a:cubicBezTo>
                    <a:pt x="3560" y="4489"/>
                    <a:pt x="3429" y="4298"/>
                    <a:pt x="3286" y="4084"/>
                  </a:cubicBezTo>
                  <a:cubicBezTo>
                    <a:pt x="3251" y="4025"/>
                    <a:pt x="3203" y="3953"/>
                    <a:pt x="3155" y="3894"/>
                  </a:cubicBezTo>
                  <a:cubicBezTo>
                    <a:pt x="3120" y="3834"/>
                    <a:pt x="3072" y="3763"/>
                    <a:pt x="3024" y="3691"/>
                  </a:cubicBezTo>
                  <a:lnTo>
                    <a:pt x="2715" y="3191"/>
                  </a:lnTo>
                  <a:cubicBezTo>
                    <a:pt x="2417" y="2703"/>
                    <a:pt x="2108" y="2215"/>
                    <a:pt x="1810" y="1727"/>
                  </a:cubicBezTo>
                  <a:cubicBezTo>
                    <a:pt x="1548" y="1310"/>
                    <a:pt x="1298" y="893"/>
                    <a:pt x="1060" y="453"/>
                  </a:cubicBezTo>
                  <a:cubicBezTo>
                    <a:pt x="976" y="298"/>
                    <a:pt x="893" y="143"/>
                    <a:pt x="810" y="0"/>
                  </a:cubicBezTo>
                  <a:close/>
                </a:path>
              </a:pathLst>
            </a:custGeom>
            <a:solidFill>
              <a:srgbClr val="BEC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34"/>
            <p:cNvSpPr/>
            <p:nvPr/>
          </p:nvSpPr>
          <p:spPr>
            <a:xfrm>
              <a:off x="1055175" y="1601225"/>
              <a:ext cx="114325" cy="198900"/>
            </a:xfrm>
            <a:custGeom>
              <a:avLst/>
              <a:gdLst/>
              <a:ahLst/>
              <a:cxnLst/>
              <a:rect l="l" t="t" r="r" b="b"/>
              <a:pathLst>
                <a:path w="4573" h="7956" extrusionOk="0">
                  <a:moveTo>
                    <a:pt x="3251" y="0"/>
                  </a:moveTo>
                  <a:lnTo>
                    <a:pt x="536" y="226"/>
                  </a:lnTo>
                  <a:lnTo>
                    <a:pt x="572" y="572"/>
                  </a:lnTo>
                  <a:cubicBezTo>
                    <a:pt x="132" y="953"/>
                    <a:pt x="1" y="2620"/>
                    <a:pt x="48" y="3132"/>
                  </a:cubicBezTo>
                  <a:lnTo>
                    <a:pt x="405" y="7573"/>
                  </a:lnTo>
                  <a:cubicBezTo>
                    <a:pt x="417" y="7796"/>
                    <a:pt x="657" y="7956"/>
                    <a:pt x="932" y="7956"/>
                  </a:cubicBezTo>
                  <a:cubicBezTo>
                    <a:pt x="951" y="7956"/>
                    <a:pt x="970" y="7955"/>
                    <a:pt x="989" y="7954"/>
                  </a:cubicBezTo>
                  <a:lnTo>
                    <a:pt x="4049" y="7692"/>
                  </a:lnTo>
                  <a:cubicBezTo>
                    <a:pt x="4346" y="7668"/>
                    <a:pt x="4573" y="7454"/>
                    <a:pt x="4561" y="7239"/>
                  </a:cubicBezTo>
                  <a:lnTo>
                    <a:pt x="4204" y="2786"/>
                  </a:lnTo>
                  <a:cubicBezTo>
                    <a:pt x="4156" y="2274"/>
                    <a:pt x="3763" y="655"/>
                    <a:pt x="3275" y="346"/>
                  </a:cubicBezTo>
                  <a:lnTo>
                    <a:pt x="3251"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34"/>
            <p:cNvSpPr/>
            <p:nvPr/>
          </p:nvSpPr>
          <p:spPr>
            <a:xfrm>
              <a:off x="1068275" y="1599125"/>
              <a:ext cx="68475" cy="16400"/>
            </a:xfrm>
            <a:custGeom>
              <a:avLst/>
              <a:gdLst/>
              <a:ahLst/>
              <a:cxnLst/>
              <a:rect l="l" t="t" r="r" b="b"/>
              <a:pathLst>
                <a:path w="2739" h="656" extrusionOk="0">
                  <a:moveTo>
                    <a:pt x="2703" y="1"/>
                  </a:moveTo>
                  <a:lnTo>
                    <a:pt x="1" y="227"/>
                  </a:lnTo>
                  <a:lnTo>
                    <a:pt x="36" y="656"/>
                  </a:lnTo>
                  <a:lnTo>
                    <a:pt x="2739" y="430"/>
                  </a:lnTo>
                  <a:lnTo>
                    <a:pt x="2703" y="1"/>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4"/>
            <p:cNvSpPr/>
            <p:nvPr/>
          </p:nvSpPr>
          <p:spPr>
            <a:xfrm>
              <a:off x="1059650" y="1569375"/>
              <a:ext cx="82775" cy="36625"/>
            </a:xfrm>
            <a:custGeom>
              <a:avLst/>
              <a:gdLst/>
              <a:ahLst/>
              <a:cxnLst/>
              <a:rect l="l" t="t" r="r" b="b"/>
              <a:pathLst>
                <a:path w="3311" h="1465" extrusionOk="0">
                  <a:moveTo>
                    <a:pt x="3096" y="0"/>
                  </a:moveTo>
                  <a:lnTo>
                    <a:pt x="107" y="238"/>
                  </a:lnTo>
                  <a:cubicBezTo>
                    <a:pt x="48" y="238"/>
                    <a:pt x="0" y="298"/>
                    <a:pt x="0" y="358"/>
                  </a:cubicBezTo>
                  <a:lnTo>
                    <a:pt x="96" y="1370"/>
                  </a:lnTo>
                  <a:cubicBezTo>
                    <a:pt x="96" y="1429"/>
                    <a:pt x="155" y="1465"/>
                    <a:pt x="215" y="1465"/>
                  </a:cubicBezTo>
                  <a:lnTo>
                    <a:pt x="3203" y="1227"/>
                  </a:lnTo>
                  <a:cubicBezTo>
                    <a:pt x="3263" y="1227"/>
                    <a:pt x="3310" y="1167"/>
                    <a:pt x="3310" y="1108"/>
                  </a:cubicBezTo>
                  <a:lnTo>
                    <a:pt x="3215" y="96"/>
                  </a:lnTo>
                  <a:cubicBezTo>
                    <a:pt x="3215" y="36"/>
                    <a:pt x="3155"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34"/>
            <p:cNvSpPr/>
            <p:nvPr/>
          </p:nvSpPr>
          <p:spPr>
            <a:xfrm>
              <a:off x="1060825" y="1588125"/>
              <a:ext cx="81600" cy="17875"/>
            </a:xfrm>
            <a:custGeom>
              <a:avLst/>
              <a:gdLst/>
              <a:ahLst/>
              <a:cxnLst/>
              <a:rect l="l" t="t" r="r" b="b"/>
              <a:pathLst>
                <a:path w="3264" h="715" extrusionOk="0">
                  <a:moveTo>
                    <a:pt x="1" y="0"/>
                  </a:moveTo>
                  <a:lnTo>
                    <a:pt x="49" y="620"/>
                  </a:lnTo>
                  <a:cubicBezTo>
                    <a:pt x="49" y="679"/>
                    <a:pt x="108" y="715"/>
                    <a:pt x="168" y="715"/>
                  </a:cubicBezTo>
                  <a:lnTo>
                    <a:pt x="3156" y="477"/>
                  </a:lnTo>
                  <a:cubicBezTo>
                    <a:pt x="3216" y="477"/>
                    <a:pt x="3263" y="417"/>
                    <a:pt x="3263" y="358"/>
                  </a:cubicBezTo>
                  <a:lnTo>
                    <a:pt x="3227" y="24"/>
                  </a:lnTo>
                  <a:cubicBezTo>
                    <a:pt x="2686" y="12"/>
                    <a:pt x="2147" y="12"/>
                    <a:pt x="1610" y="12"/>
                  </a:cubicBezTo>
                  <a:cubicBezTo>
                    <a:pt x="1072" y="12"/>
                    <a:pt x="537" y="12"/>
                    <a:pt x="1"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34"/>
            <p:cNvSpPr/>
            <p:nvPr/>
          </p:nvSpPr>
          <p:spPr>
            <a:xfrm>
              <a:off x="1056075" y="1673850"/>
              <a:ext cx="112525" cy="103000"/>
            </a:xfrm>
            <a:custGeom>
              <a:avLst/>
              <a:gdLst/>
              <a:ahLst/>
              <a:cxnLst/>
              <a:rect l="l" t="t" r="r" b="b"/>
              <a:pathLst>
                <a:path w="4501" h="4120" extrusionOk="0">
                  <a:moveTo>
                    <a:pt x="4191" y="0"/>
                  </a:moveTo>
                  <a:lnTo>
                    <a:pt x="0" y="334"/>
                  </a:lnTo>
                  <a:lnTo>
                    <a:pt x="298" y="4120"/>
                  </a:lnTo>
                  <a:lnTo>
                    <a:pt x="4501" y="3775"/>
                  </a:lnTo>
                  <a:lnTo>
                    <a:pt x="4191" y="0"/>
                  </a:lnTo>
                  <a:close/>
                </a:path>
              </a:pathLst>
            </a:custGeom>
            <a:solidFill>
              <a:srgbClr val="E3E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34"/>
            <p:cNvSpPr/>
            <p:nvPr/>
          </p:nvSpPr>
          <p:spPr>
            <a:xfrm>
              <a:off x="1072450" y="1694100"/>
              <a:ext cx="81575" cy="69375"/>
            </a:xfrm>
            <a:custGeom>
              <a:avLst/>
              <a:gdLst/>
              <a:ahLst/>
              <a:cxnLst/>
              <a:rect l="l" t="t" r="r" b="b"/>
              <a:pathLst>
                <a:path w="3263" h="2775" extrusionOk="0">
                  <a:moveTo>
                    <a:pt x="3060" y="0"/>
                  </a:moveTo>
                  <a:lnTo>
                    <a:pt x="0" y="250"/>
                  </a:lnTo>
                  <a:lnTo>
                    <a:pt x="203" y="2774"/>
                  </a:lnTo>
                  <a:lnTo>
                    <a:pt x="3263" y="2524"/>
                  </a:lnTo>
                  <a:lnTo>
                    <a:pt x="3060" y="0"/>
                  </a:lnTo>
                  <a:close/>
                </a:path>
              </a:pathLst>
            </a:custGeom>
            <a:solidFill>
              <a:srgbClr val="FDB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4"/>
            <p:cNvSpPr/>
            <p:nvPr/>
          </p:nvSpPr>
          <p:spPr>
            <a:xfrm>
              <a:off x="1117100" y="1601225"/>
              <a:ext cx="52400" cy="194675"/>
            </a:xfrm>
            <a:custGeom>
              <a:avLst/>
              <a:gdLst/>
              <a:ahLst/>
              <a:cxnLst/>
              <a:rect l="l" t="t" r="r" b="b"/>
              <a:pathLst>
                <a:path w="2096" h="7787" extrusionOk="0">
                  <a:moveTo>
                    <a:pt x="774" y="0"/>
                  </a:moveTo>
                  <a:lnTo>
                    <a:pt x="0" y="60"/>
                  </a:lnTo>
                  <a:lnTo>
                    <a:pt x="24" y="405"/>
                  </a:lnTo>
                  <a:cubicBezTo>
                    <a:pt x="512" y="715"/>
                    <a:pt x="512" y="2370"/>
                    <a:pt x="548" y="2870"/>
                  </a:cubicBezTo>
                  <a:lnTo>
                    <a:pt x="905" y="7323"/>
                  </a:lnTo>
                  <a:cubicBezTo>
                    <a:pt x="916" y="7547"/>
                    <a:pt x="717" y="7750"/>
                    <a:pt x="445" y="7783"/>
                  </a:cubicBezTo>
                  <a:lnTo>
                    <a:pt x="445" y="7783"/>
                  </a:lnTo>
                  <a:lnTo>
                    <a:pt x="1572" y="7692"/>
                  </a:lnTo>
                  <a:cubicBezTo>
                    <a:pt x="1869" y="7668"/>
                    <a:pt x="2096" y="7454"/>
                    <a:pt x="2084" y="7239"/>
                  </a:cubicBezTo>
                  <a:lnTo>
                    <a:pt x="1727" y="2786"/>
                  </a:lnTo>
                  <a:cubicBezTo>
                    <a:pt x="1679" y="2274"/>
                    <a:pt x="1286" y="655"/>
                    <a:pt x="798" y="346"/>
                  </a:cubicBezTo>
                  <a:lnTo>
                    <a:pt x="774" y="0"/>
                  </a:lnTo>
                  <a:close/>
                  <a:moveTo>
                    <a:pt x="445" y="7783"/>
                  </a:moveTo>
                  <a:lnTo>
                    <a:pt x="393" y="7787"/>
                  </a:lnTo>
                  <a:cubicBezTo>
                    <a:pt x="411" y="7786"/>
                    <a:pt x="428" y="7785"/>
                    <a:pt x="445" y="7783"/>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4"/>
            <p:cNvSpPr/>
            <p:nvPr/>
          </p:nvSpPr>
          <p:spPr>
            <a:xfrm>
              <a:off x="974800" y="1709575"/>
              <a:ext cx="420925" cy="431925"/>
            </a:xfrm>
            <a:custGeom>
              <a:avLst/>
              <a:gdLst/>
              <a:ahLst/>
              <a:cxnLst/>
              <a:rect l="l" t="t" r="r" b="b"/>
              <a:pathLst>
                <a:path w="16837" h="17277" extrusionOk="0">
                  <a:moveTo>
                    <a:pt x="1" y="0"/>
                  </a:moveTo>
                  <a:lnTo>
                    <a:pt x="430" y="16181"/>
                  </a:lnTo>
                  <a:lnTo>
                    <a:pt x="16836" y="17276"/>
                  </a:lnTo>
                  <a:lnTo>
                    <a:pt x="16372" y="1084"/>
                  </a:lnTo>
                  <a:lnTo>
                    <a:pt x="1" y="0"/>
                  </a:lnTo>
                  <a:close/>
                </a:path>
              </a:pathLst>
            </a:custGeom>
            <a:solidFill>
              <a:srgbClr val="409C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34"/>
            <p:cNvSpPr/>
            <p:nvPr/>
          </p:nvSpPr>
          <p:spPr>
            <a:xfrm>
              <a:off x="1098625" y="1806300"/>
              <a:ext cx="131900" cy="85450"/>
            </a:xfrm>
            <a:custGeom>
              <a:avLst/>
              <a:gdLst/>
              <a:ahLst/>
              <a:cxnLst/>
              <a:rect l="l" t="t" r="r" b="b"/>
              <a:pathLst>
                <a:path w="5276" h="3418" extrusionOk="0">
                  <a:moveTo>
                    <a:pt x="2311" y="1"/>
                  </a:moveTo>
                  <a:cubicBezTo>
                    <a:pt x="2239" y="13"/>
                    <a:pt x="2180" y="13"/>
                    <a:pt x="2108" y="24"/>
                  </a:cubicBezTo>
                  <a:cubicBezTo>
                    <a:pt x="1763" y="120"/>
                    <a:pt x="1489" y="310"/>
                    <a:pt x="1311" y="620"/>
                  </a:cubicBezTo>
                  <a:cubicBezTo>
                    <a:pt x="1120" y="941"/>
                    <a:pt x="942" y="1263"/>
                    <a:pt x="751" y="1572"/>
                  </a:cubicBezTo>
                  <a:cubicBezTo>
                    <a:pt x="751" y="1572"/>
                    <a:pt x="751" y="1584"/>
                    <a:pt x="739" y="1584"/>
                  </a:cubicBezTo>
                  <a:cubicBezTo>
                    <a:pt x="501" y="1453"/>
                    <a:pt x="263" y="1310"/>
                    <a:pt x="1" y="1167"/>
                  </a:cubicBezTo>
                  <a:lnTo>
                    <a:pt x="1" y="1167"/>
                  </a:lnTo>
                  <a:cubicBezTo>
                    <a:pt x="13" y="1191"/>
                    <a:pt x="13" y="1203"/>
                    <a:pt x="13" y="1215"/>
                  </a:cubicBezTo>
                  <a:cubicBezTo>
                    <a:pt x="406" y="1918"/>
                    <a:pt x="775" y="2620"/>
                    <a:pt x="1168" y="3299"/>
                  </a:cubicBezTo>
                  <a:cubicBezTo>
                    <a:pt x="1180" y="3334"/>
                    <a:pt x="1192" y="3334"/>
                    <a:pt x="1227" y="3334"/>
                  </a:cubicBezTo>
                  <a:cubicBezTo>
                    <a:pt x="1823" y="3346"/>
                    <a:pt x="2418" y="3370"/>
                    <a:pt x="3013" y="3394"/>
                  </a:cubicBezTo>
                  <a:cubicBezTo>
                    <a:pt x="3204" y="3394"/>
                    <a:pt x="3382" y="3406"/>
                    <a:pt x="3573" y="3418"/>
                  </a:cubicBezTo>
                  <a:lnTo>
                    <a:pt x="3573" y="3406"/>
                  </a:lnTo>
                  <a:cubicBezTo>
                    <a:pt x="3370" y="3251"/>
                    <a:pt x="3156" y="3108"/>
                    <a:pt x="2930" y="2953"/>
                  </a:cubicBezTo>
                  <a:cubicBezTo>
                    <a:pt x="2989" y="2870"/>
                    <a:pt x="3037" y="2775"/>
                    <a:pt x="3097" y="2680"/>
                  </a:cubicBezTo>
                  <a:cubicBezTo>
                    <a:pt x="3382" y="2203"/>
                    <a:pt x="3668" y="1727"/>
                    <a:pt x="3966" y="1251"/>
                  </a:cubicBezTo>
                  <a:cubicBezTo>
                    <a:pt x="4132" y="977"/>
                    <a:pt x="4311" y="739"/>
                    <a:pt x="4537" y="548"/>
                  </a:cubicBezTo>
                  <a:cubicBezTo>
                    <a:pt x="4752" y="370"/>
                    <a:pt x="4978" y="239"/>
                    <a:pt x="5240" y="155"/>
                  </a:cubicBezTo>
                  <a:lnTo>
                    <a:pt x="5252" y="155"/>
                  </a:lnTo>
                  <a:lnTo>
                    <a:pt x="5275" y="144"/>
                  </a:lnTo>
                  <a:cubicBezTo>
                    <a:pt x="5061" y="132"/>
                    <a:pt x="4859" y="132"/>
                    <a:pt x="4656" y="120"/>
                  </a:cubicBezTo>
                  <a:cubicBezTo>
                    <a:pt x="4013" y="84"/>
                    <a:pt x="3370" y="60"/>
                    <a:pt x="2716" y="24"/>
                  </a:cubicBezTo>
                  <a:cubicBezTo>
                    <a:pt x="2692" y="24"/>
                    <a:pt x="2668" y="24"/>
                    <a:pt x="2656" y="13"/>
                  </a:cubicBezTo>
                  <a:cubicBezTo>
                    <a:pt x="2549" y="13"/>
                    <a:pt x="2430" y="1"/>
                    <a:pt x="2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34"/>
            <p:cNvSpPr/>
            <p:nvPr/>
          </p:nvSpPr>
          <p:spPr>
            <a:xfrm>
              <a:off x="1231975" y="1897250"/>
              <a:ext cx="94400" cy="86475"/>
            </a:xfrm>
            <a:custGeom>
              <a:avLst/>
              <a:gdLst/>
              <a:ahLst/>
              <a:cxnLst/>
              <a:rect l="l" t="t" r="r" b="b"/>
              <a:pathLst>
                <a:path w="3776" h="3459" extrusionOk="0">
                  <a:moveTo>
                    <a:pt x="1345" y="1"/>
                  </a:moveTo>
                  <a:cubicBezTo>
                    <a:pt x="1331" y="1"/>
                    <a:pt x="1319" y="2"/>
                    <a:pt x="1311" y="6"/>
                  </a:cubicBezTo>
                  <a:cubicBezTo>
                    <a:pt x="1275" y="18"/>
                    <a:pt x="1251" y="77"/>
                    <a:pt x="1227" y="125"/>
                  </a:cubicBezTo>
                  <a:cubicBezTo>
                    <a:pt x="834" y="816"/>
                    <a:pt x="418" y="1494"/>
                    <a:pt x="13" y="2185"/>
                  </a:cubicBezTo>
                  <a:cubicBezTo>
                    <a:pt x="13" y="2185"/>
                    <a:pt x="1" y="2197"/>
                    <a:pt x="1" y="2209"/>
                  </a:cubicBezTo>
                  <a:cubicBezTo>
                    <a:pt x="239" y="2090"/>
                    <a:pt x="477" y="1971"/>
                    <a:pt x="715" y="1863"/>
                  </a:cubicBezTo>
                  <a:cubicBezTo>
                    <a:pt x="727" y="1887"/>
                    <a:pt x="727" y="1899"/>
                    <a:pt x="739" y="1911"/>
                  </a:cubicBezTo>
                  <a:cubicBezTo>
                    <a:pt x="1013" y="2399"/>
                    <a:pt x="1287" y="2911"/>
                    <a:pt x="1561" y="3399"/>
                  </a:cubicBezTo>
                  <a:cubicBezTo>
                    <a:pt x="1573" y="3423"/>
                    <a:pt x="1585" y="3447"/>
                    <a:pt x="1632" y="3447"/>
                  </a:cubicBezTo>
                  <a:cubicBezTo>
                    <a:pt x="1811" y="3447"/>
                    <a:pt x="1977" y="3459"/>
                    <a:pt x="2156" y="3459"/>
                  </a:cubicBezTo>
                  <a:cubicBezTo>
                    <a:pt x="2418" y="3459"/>
                    <a:pt x="2692" y="3447"/>
                    <a:pt x="2930" y="3340"/>
                  </a:cubicBezTo>
                  <a:cubicBezTo>
                    <a:pt x="3287" y="3197"/>
                    <a:pt x="3573" y="2935"/>
                    <a:pt x="3716" y="2566"/>
                  </a:cubicBezTo>
                  <a:cubicBezTo>
                    <a:pt x="3751" y="2506"/>
                    <a:pt x="3751" y="2447"/>
                    <a:pt x="3763" y="2387"/>
                  </a:cubicBezTo>
                  <a:cubicBezTo>
                    <a:pt x="3716" y="2340"/>
                    <a:pt x="3740" y="2316"/>
                    <a:pt x="3740" y="2268"/>
                  </a:cubicBezTo>
                  <a:cubicBezTo>
                    <a:pt x="3716" y="2209"/>
                    <a:pt x="3716" y="2149"/>
                    <a:pt x="3704" y="2101"/>
                  </a:cubicBezTo>
                  <a:cubicBezTo>
                    <a:pt x="3656" y="1971"/>
                    <a:pt x="3597" y="1851"/>
                    <a:pt x="3537" y="1720"/>
                  </a:cubicBezTo>
                  <a:cubicBezTo>
                    <a:pt x="3370" y="1375"/>
                    <a:pt x="3216" y="1030"/>
                    <a:pt x="3061" y="697"/>
                  </a:cubicBezTo>
                  <a:cubicBezTo>
                    <a:pt x="3061" y="673"/>
                    <a:pt x="3049" y="661"/>
                    <a:pt x="3049" y="649"/>
                  </a:cubicBezTo>
                  <a:cubicBezTo>
                    <a:pt x="3287" y="482"/>
                    <a:pt x="3525" y="304"/>
                    <a:pt x="3775" y="125"/>
                  </a:cubicBezTo>
                  <a:lnTo>
                    <a:pt x="3716" y="125"/>
                  </a:lnTo>
                  <a:cubicBezTo>
                    <a:pt x="2954" y="77"/>
                    <a:pt x="2204" y="54"/>
                    <a:pt x="1442" y="6"/>
                  </a:cubicBezTo>
                  <a:cubicBezTo>
                    <a:pt x="1410" y="6"/>
                    <a:pt x="1373"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34"/>
            <p:cNvSpPr/>
            <p:nvPr/>
          </p:nvSpPr>
          <p:spPr>
            <a:xfrm>
              <a:off x="1061125" y="1889350"/>
              <a:ext cx="83375" cy="86650"/>
            </a:xfrm>
            <a:custGeom>
              <a:avLst/>
              <a:gdLst/>
              <a:ahLst/>
              <a:cxnLst/>
              <a:rect l="l" t="t" r="r" b="b"/>
              <a:pathLst>
                <a:path w="3335" h="3466" extrusionOk="0">
                  <a:moveTo>
                    <a:pt x="1132" y="1"/>
                  </a:moveTo>
                  <a:lnTo>
                    <a:pt x="1084" y="84"/>
                  </a:lnTo>
                  <a:cubicBezTo>
                    <a:pt x="739" y="679"/>
                    <a:pt x="418" y="1286"/>
                    <a:pt x="72" y="1882"/>
                  </a:cubicBezTo>
                  <a:cubicBezTo>
                    <a:pt x="48" y="1941"/>
                    <a:pt x="25" y="2025"/>
                    <a:pt x="13" y="2084"/>
                  </a:cubicBezTo>
                  <a:cubicBezTo>
                    <a:pt x="13" y="2096"/>
                    <a:pt x="13" y="2108"/>
                    <a:pt x="1" y="2120"/>
                  </a:cubicBezTo>
                  <a:lnTo>
                    <a:pt x="1" y="2251"/>
                  </a:lnTo>
                  <a:cubicBezTo>
                    <a:pt x="13" y="2310"/>
                    <a:pt x="13" y="2382"/>
                    <a:pt x="25" y="2429"/>
                  </a:cubicBezTo>
                  <a:cubicBezTo>
                    <a:pt x="72" y="2656"/>
                    <a:pt x="203" y="2834"/>
                    <a:pt x="394" y="2989"/>
                  </a:cubicBezTo>
                  <a:cubicBezTo>
                    <a:pt x="608" y="3168"/>
                    <a:pt x="858" y="3263"/>
                    <a:pt x="1144" y="3346"/>
                  </a:cubicBezTo>
                  <a:cubicBezTo>
                    <a:pt x="1453" y="3430"/>
                    <a:pt x="1787" y="3465"/>
                    <a:pt x="2108" y="3465"/>
                  </a:cubicBezTo>
                  <a:cubicBezTo>
                    <a:pt x="2144" y="3465"/>
                    <a:pt x="2156" y="3465"/>
                    <a:pt x="2180" y="3430"/>
                  </a:cubicBezTo>
                  <a:cubicBezTo>
                    <a:pt x="2561" y="2787"/>
                    <a:pt x="2942" y="2132"/>
                    <a:pt x="3323" y="1501"/>
                  </a:cubicBezTo>
                  <a:cubicBezTo>
                    <a:pt x="3323" y="1501"/>
                    <a:pt x="3323" y="1477"/>
                    <a:pt x="3335" y="1465"/>
                  </a:cubicBezTo>
                  <a:cubicBezTo>
                    <a:pt x="2608" y="977"/>
                    <a:pt x="1870" y="489"/>
                    <a:pt x="1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34"/>
            <p:cNvSpPr/>
            <p:nvPr/>
          </p:nvSpPr>
          <p:spPr>
            <a:xfrm>
              <a:off x="1065900" y="1962875"/>
              <a:ext cx="117300" cy="107475"/>
            </a:xfrm>
            <a:custGeom>
              <a:avLst/>
              <a:gdLst/>
              <a:ahLst/>
              <a:cxnLst/>
              <a:rect l="l" t="t" r="r" b="b"/>
              <a:pathLst>
                <a:path w="4692" h="4299" extrusionOk="0">
                  <a:moveTo>
                    <a:pt x="3608" y="0"/>
                  </a:moveTo>
                  <a:cubicBezTo>
                    <a:pt x="3596" y="203"/>
                    <a:pt x="3560" y="417"/>
                    <a:pt x="3548" y="631"/>
                  </a:cubicBezTo>
                  <a:cubicBezTo>
                    <a:pt x="3548" y="667"/>
                    <a:pt x="3536" y="727"/>
                    <a:pt x="3536" y="774"/>
                  </a:cubicBezTo>
                  <a:cubicBezTo>
                    <a:pt x="3536" y="786"/>
                    <a:pt x="3513" y="798"/>
                    <a:pt x="3501" y="798"/>
                  </a:cubicBezTo>
                  <a:lnTo>
                    <a:pt x="3477" y="798"/>
                  </a:lnTo>
                  <a:cubicBezTo>
                    <a:pt x="2894" y="774"/>
                    <a:pt x="2310" y="762"/>
                    <a:pt x="1727" y="727"/>
                  </a:cubicBezTo>
                  <a:cubicBezTo>
                    <a:pt x="1477" y="715"/>
                    <a:pt x="1227" y="703"/>
                    <a:pt x="989" y="643"/>
                  </a:cubicBezTo>
                  <a:cubicBezTo>
                    <a:pt x="619" y="548"/>
                    <a:pt x="298" y="381"/>
                    <a:pt x="36" y="119"/>
                  </a:cubicBezTo>
                  <a:cubicBezTo>
                    <a:pt x="36" y="119"/>
                    <a:pt x="24" y="108"/>
                    <a:pt x="0" y="108"/>
                  </a:cubicBezTo>
                  <a:cubicBezTo>
                    <a:pt x="60" y="227"/>
                    <a:pt x="107" y="346"/>
                    <a:pt x="167" y="441"/>
                  </a:cubicBezTo>
                  <a:cubicBezTo>
                    <a:pt x="536" y="1203"/>
                    <a:pt x="893" y="1965"/>
                    <a:pt x="1274" y="2727"/>
                  </a:cubicBezTo>
                  <a:cubicBezTo>
                    <a:pt x="1453" y="3084"/>
                    <a:pt x="1751" y="3286"/>
                    <a:pt x="2132" y="3382"/>
                  </a:cubicBezTo>
                  <a:cubicBezTo>
                    <a:pt x="2203" y="3394"/>
                    <a:pt x="2298" y="3394"/>
                    <a:pt x="2370" y="3394"/>
                  </a:cubicBezTo>
                  <a:lnTo>
                    <a:pt x="3394" y="3441"/>
                  </a:lnTo>
                  <a:cubicBezTo>
                    <a:pt x="3441" y="3441"/>
                    <a:pt x="3441" y="3453"/>
                    <a:pt x="3441" y="3477"/>
                  </a:cubicBezTo>
                  <a:cubicBezTo>
                    <a:pt x="3441" y="3691"/>
                    <a:pt x="3441" y="3906"/>
                    <a:pt x="3429" y="4108"/>
                  </a:cubicBezTo>
                  <a:lnTo>
                    <a:pt x="3429" y="4298"/>
                  </a:lnTo>
                  <a:cubicBezTo>
                    <a:pt x="3477" y="4227"/>
                    <a:pt x="3513" y="4168"/>
                    <a:pt x="3548" y="4096"/>
                  </a:cubicBezTo>
                  <a:cubicBezTo>
                    <a:pt x="3917" y="3465"/>
                    <a:pt x="4310" y="2846"/>
                    <a:pt x="4679" y="2215"/>
                  </a:cubicBezTo>
                  <a:cubicBezTo>
                    <a:pt x="4679" y="2203"/>
                    <a:pt x="4691" y="2191"/>
                    <a:pt x="4679" y="2167"/>
                  </a:cubicBezTo>
                  <a:lnTo>
                    <a:pt x="3608" y="36"/>
                  </a:lnTo>
                  <a:cubicBezTo>
                    <a:pt x="3620" y="12"/>
                    <a:pt x="3620" y="12"/>
                    <a:pt x="3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34"/>
            <p:cNvSpPr/>
            <p:nvPr/>
          </p:nvSpPr>
          <p:spPr>
            <a:xfrm>
              <a:off x="1202525" y="1975375"/>
              <a:ext cx="117000" cy="77125"/>
            </a:xfrm>
            <a:custGeom>
              <a:avLst/>
              <a:gdLst/>
              <a:ahLst/>
              <a:cxnLst/>
              <a:rect l="l" t="t" r="r" b="b"/>
              <a:pathLst>
                <a:path w="4680" h="3085" extrusionOk="0">
                  <a:moveTo>
                    <a:pt x="4679" y="0"/>
                  </a:moveTo>
                  <a:lnTo>
                    <a:pt x="4679" y="0"/>
                  </a:lnTo>
                  <a:cubicBezTo>
                    <a:pt x="4572" y="84"/>
                    <a:pt x="4465" y="167"/>
                    <a:pt x="4358" y="227"/>
                  </a:cubicBezTo>
                  <a:cubicBezTo>
                    <a:pt x="4156" y="358"/>
                    <a:pt x="3917" y="441"/>
                    <a:pt x="3667" y="465"/>
                  </a:cubicBezTo>
                  <a:cubicBezTo>
                    <a:pt x="3560" y="486"/>
                    <a:pt x="3453" y="490"/>
                    <a:pt x="3346" y="490"/>
                  </a:cubicBezTo>
                  <a:cubicBezTo>
                    <a:pt x="3274" y="490"/>
                    <a:pt x="3203" y="489"/>
                    <a:pt x="3132" y="489"/>
                  </a:cubicBezTo>
                  <a:cubicBezTo>
                    <a:pt x="2798" y="465"/>
                    <a:pt x="2477" y="453"/>
                    <a:pt x="2155" y="441"/>
                  </a:cubicBezTo>
                  <a:lnTo>
                    <a:pt x="1000" y="393"/>
                  </a:lnTo>
                  <a:cubicBezTo>
                    <a:pt x="715" y="381"/>
                    <a:pt x="429" y="381"/>
                    <a:pt x="155" y="370"/>
                  </a:cubicBezTo>
                  <a:lnTo>
                    <a:pt x="119" y="370"/>
                  </a:lnTo>
                  <a:cubicBezTo>
                    <a:pt x="72" y="1239"/>
                    <a:pt x="48" y="2120"/>
                    <a:pt x="0" y="3013"/>
                  </a:cubicBezTo>
                  <a:lnTo>
                    <a:pt x="60" y="3013"/>
                  </a:lnTo>
                  <a:cubicBezTo>
                    <a:pt x="548" y="3025"/>
                    <a:pt x="1048" y="3060"/>
                    <a:pt x="1536" y="3072"/>
                  </a:cubicBezTo>
                  <a:cubicBezTo>
                    <a:pt x="1691" y="3072"/>
                    <a:pt x="1870" y="3084"/>
                    <a:pt x="2036" y="3084"/>
                  </a:cubicBezTo>
                  <a:cubicBezTo>
                    <a:pt x="2322" y="3072"/>
                    <a:pt x="2608" y="3025"/>
                    <a:pt x="2858" y="2882"/>
                  </a:cubicBezTo>
                  <a:cubicBezTo>
                    <a:pt x="2977" y="2810"/>
                    <a:pt x="3060" y="2715"/>
                    <a:pt x="3144" y="2596"/>
                  </a:cubicBezTo>
                  <a:cubicBezTo>
                    <a:pt x="3644" y="1739"/>
                    <a:pt x="4167" y="881"/>
                    <a:pt x="4668" y="24"/>
                  </a:cubicBezTo>
                  <a:lnTo>
                    <a:pt x="4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34"/>
            <p:cNvSpPr/>
            <p:nvPr/>
          </p:nvSpPr>
          <p:spPr>
            <a:xfrm>
              <a:off x="1196875" y="1812050"/>
              <a:ext cx="86925" cy="86850"/>
            </a:xfrm>
            <a:custGeom>
              <a:avLst/>
              <a:gdLst/>
              <a:ahLst/>
              <a:cxnLst/>
              <a:rect l="l" t="t" r="r" b="b"/>
              <a:pathLst>
                <a:path w="3477" h="3474" extrusionOk="0">
                  <a:moveTo>
                    <a:pt x="1690" y="0"/>
                  </a:moveTo>
                  <a:cubicBezTo>
                    <a:pt x="1556" y="0"/>
                    <a:pt x="1421" y="33"/>
                    <a:pt x="1286" y="92"/>
                  </a:cubicBezTo>
                  <a:cubicBezTo>
                    <a:pt x="1048" y="199"/>
                    <a:pt x="857" y="354"/>
                    <a:pt x="679" y="533"/>
                  </a:cubicBezTo>
                  <a:cubicBezTo>
                    <a:pt x="405" y="795"/>
                    <a:pt x="202" y="1092"/>
                    <a:pt x="24" y="1426"/>
                  </a:cubicBezTo>
                  <a:cubicBezTo>
                    <a:pt x="0" y="1449"/>
                    <a:pt x="0" y="1461"/>
                    <a:pt x="24" y="1485"/>
                  </a:cubicBezTo>
                  <a:cubicBezTo>
                    <a:pt x="393" y="2140"/>
                    <a:pt x="750" y="2795"/>
                    <a:pt x="1119" y="3450"/>
                  </a:cubicBezTo>
                  <a:cubicBezTo>
                    <a:pt x="1131" y="3462"/>
                    <a:pt x="1131" y="3474"/>
                    <a:pt x="1131" y="3474"/>
                  </a:cubicBezTo>
                  <a:cubicBezTo>
                    <a:pt x="1905" y="3057"/>
                    <a:pt x="2679" y="2640"/>
                    <a:pt x="3477" y="2223"/>
                  </a:cubicBezTo>
                  <a:cubicBezTo>
                    <a:pt x="3417" y="2140"/>
                    <a:pt x="3370" y="2033"/>
                    <a:pt x="3310" y="1938"/>
                  </a:cubicBezTo>
                  <a:cubicBezTo>
                    <a:pt x="2989" y="1402"/>
                    <a:pt x="2679" y="866"/>
                    <a:pt x="2357" y="330"/>
                  </a:cubicBezTo>
                  <a:cubicBezTo>
                    <a:pt x="2310" y="259"/>
                    <a:pt x="2238" y="199"/>
                    <a:pt x="2167" y="152"/>
                  </a:cubicBezTo>
                  <a:cubicBezTo>
                    <a:pt x="2011" y="48"/>
                    <a:pt x="1851" y="0"/>
                    <a:pt x="16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34"/>
            <p:cNvSpPr/>
            <p:nvPr/>
          </p:nvSpPr>
          <p:spPr>
            <a:xfrm>
              <a:off x="1384100" y="1643775"/>
              <a:ext cx="135150" cy="497725"/>
            </a:xfrm>
            <a:custGeom>
              <a:avLst/>
              <a:gdLst/>
              <a:ahLst/>
              <a:cxnLst/>
              <a:rect l="l" t="t" r="r" b="b"/>
              <a:pathLst>
                <a:path w="5406" h="19909" extrusionOk="0">
                  <a:moveTo>
                    <a:pt x="4977" y="1"/>
                  </a:moveTo>
                  <a:lnTo>
                    <a:pt x="0" y="3716"/>
                  </a:lnTo>
                  <a:lnTo>
                    <a:pt x="464" y="19908"/>
                  </a:lnTo>
                  <a:lnTo>
                    <a:pt x="5406" y="14753"/>
                  </a:lnTo>
                  <a:lnTo>
                    <a:pt x="4977" y="1"/>
                  </a:lnTo>
                  <a:close/>
                </a:path>
              </a:pathLst>
            </a:custGeom>
            <a:solidFill>
              <a:srgbClr val="5EB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34"/>
            <p:cNvSpPr/>
            <p:nvPr/>
          </p:nvSpPr>
          <p:spPr>
            <a:xfrm>
              <a:off x="1224850" y="1888125"/>
              <a:ext cx="186050" cy="94225"/>
            </a:xfrm>
            <a:custGeom>
              <a:avLst/>
              <a:gdLst/>
              <a:ahLst/>
              <a:cxnLst/>
              <a:rect l="l" t="t" r="r" b="b"/>
              <a:pathLst>
                <a:path w="7442" h="3769" extrusionOk="0">
                  <a:moveTo>
                    <a:pt x="4745" y="1"/>
                  </a:moveTo>
                  <a:cubicBezTo>
                    <a:pt x="4553" y="1"/>
                    <a:pt x="4266" y="143"/>
                    <a:pt x="4036" y="240"/>
                  </a:cubicBezTo>
                  <a:cubicBezTo>
                    <a:pt x="3715" y="371"/>
                    <a:pt x="3120" y="859"/>
                    <a:pt x="2941" y="1038"/>
                  </a:cubicBezTo>
                  <a:cubicBezTo>
                    <a:pt x="2703" y="1276"/>
                    <a:pt x="2215" y="1276"/>
                    <a:pt x="1989" y="1383"/>
                  </a:cubicBezTo>
                  <a:cubicBezTo>
                    <a:pt x="1597" y="1549"/>
                    <a:pt x="907" y="1732"/>
                    <a:pt x="430" y="1732"/>
                  </a:cubicBezTo>
                  <a:cubicBezTo>
                    <a:pt x="327" y="1732"/>
                    <a:pt x="233" y="1724"/>
                    <a:pt x="155" y="1704"/>
                  </a:cubicBezTo>
                  <a:cubicBezTo>
                    <a:pt x="155" y="1704"/>
                    <a:pt x="0" y="2264"/>
                    <a:pt x="72" y="2871"/>
                  </a:cubicBezTo>
                  <a:cubicBezTo>
                    <a:pt x="84" y="3502"/>
                    <a:pt x="250" y="3514"/>
                    <a:pt x="250" y="3514"/>
                  </a:cubicBezTo>
                  <a:cubicBezTo>
                    <a:pt x="374" y="3502"/>
                    <a:pt x="515" y="3496"/>
                    <a:pt x="668" y="3496"/>
                  </a:cubicBezTo>
                  <a:cubicBezTo>
                    <a:pt x="1744" y="3496"/>
                    <a:pt x="3431" y="3768"/>
                    <a:pt x="3899" y="3768"/>
                  </a:cubicBezTo>
                  <a:cubicBezTo>
                    <a:pt x="3931" y="3768"/>
                    <a:pt x="3957" y="3767"/>
                    <a:pt x="3977" y="3764"/>
                  </a:cubicBezTo>
                  <a:cubicBezTo>
                    <a:pt x="4346" y="3705"/>
                    <a:pt x="6275" y="3228"/>
                    <a:pt x="6561" y="3121"/>
                  </a:cubicBezTo>
                  <a:cubicBezTo>
                    <a:pt x="6846" y="3026"/>
                    <a:pt x="6953" y="2800"/>
                    <a:pt x="6977" y="2586"/>
                  </a:cubicBezTo>
                  <a:cubicBezTo>
                    <a:pt x="7001" y="2383"/>
                    <a:pt x="7215" y="2324"/>
                    <a:pt x="7299" y="2145"/>
                  </a:cubicBezTo>
                  <a:cubicBezTo>
                    <a:pt x="7370" y="1966"/>
                    <a:pt x="7394" y="1728"/>
                    <a:pt x="7430" y="1514"/>
                  </a:cubicBezTo>
                  <a:cubicBezTo>
                    <a:pt x="7442" y="1312"/>
                    <a:pt x="7192" y="1062"/>
                    <a:pt x="7192" y="1062"/>
                  </a:cubicBezTo>
                  <a:cubicBezTo>
                    <a:pt x="7192" y="1062"/>
                    <a:pt x="7161" y="661"/>
                    <a:pt x="6909" y="661"/>
                  </a:cubicBezTo>
                  <a:cubicBezTo>
                    <a:pt x="6889" y="661"/>
                    <a:pt x="6868" y="664"/>
                    <a:pt x="6846" y="669"/>
                  </a:cubicBezTo>
                  <a:cubicBezTo>
                    <a:pt x="6537" y="740"/>
                    <a:pt x="5882" y="1181"/>
                    <a:pt x="5346" y="1312"/>
                  </a:cubicBezTo>
                  <a:cubicBezTo>
                    <a:pt x="5093" y="1368"/>
                    <a:pt x="4805" y="1392"/>
                    <a:pt x="4576" y="1392"/>
                  </a:cubicBezTo>
                  <a:cubicBezTo>
                    <a:pt x="4320" y="1392"/>
                    <a:pt x="4137" y="1362"/>
                    <a:pt x="4156" y="1312"/>
                  </a:cubicBezTo>
                  <a:cubicBezTo>
                    <a:pt x="4167" y="1204"/>
                    <a:pt x="4548" y="621"/>
                    <a:pt x="4763" y="490"/>
                  </a:cubicBezTo>
                  <a:cubicBezTo>
                    <a:pt x="4953" y="371"/>
                    <a:pt x="5060" y="204"/>
                    <a:pt x="4906" y="61"/>
                  </a:cubicBezTo>
                  <a:cubicBezTo>
                    <a:pt x="4868" y="18"/>
                    <a:pt x="4813" y="1"/>
                    <a:pt x="4745" y="1"/>
                  </a:cubicBezTo>
                  <a:close/>
                </a:path>
              </a:pathLst>
            </a:custGeom>
            <a:solidFill>
              <a:srgbClr val="F798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34"/>
            <p:cNvSpPr/>
            <p:nvPr/>
          </p:nvSpPr>
          <p:spPr>
            <a:xfrm>
              <a:off x="739950" y="1611175"/>
              <a:ext cx="522725" cy="401725"/>
            </a:xfrm>
            <a:custGeom>
              <a:avLst/>
              <a:gdLst/>
              <a:ahLst/>
              <a:cxnLst/>
              <a:rect l="l" t="t" r="r" b="b"/>
              <a:pathLst>
                <a:path w="20909" h="16069" extrusionOk="0">
                  <a:moveTo>
                    <a:pt x="1992" y="0"/>
                  </a:moveTo>
                  <a:cubicBezTo>
                    <a:pt x="1172" y="0"/>
                    <a:pt x="403" y="726"/>
                    <a:pt x="239" y="2376"/>
                  </a:cubicBezTo>
                  <a:cubicBezTo>
                    <a:pt x="1" y="4770"/>
                    <a:pt x="4561" y="12390"/>
                    <a:pt x="7359" y="15211"/>
                  </a:cubicBezTo>
                  <a:cubicBezTo>
                    <a:pt x="7621" y="15485"/>
                    <a:pt x="7788" y="15640"/>
                    <a:pt x="8657" y="15807"/>
                  </a:cubicBezTo>
                  <a:cubicBezTo>
                    <a:pt x="9623" y="15994"/>
                    <a:pt x="10860" y="16068"/>
                    <a:pt x="12207" y="16068"/>
                  </a:cubicBezTo>
                  <a:cubicBezTo>
                    <a:pt x="15142" y="16068"/>
                    <a:pt x="18599" y="15716"/>
                    <a:pt x="20908" y="15414"/>
                  </a:cubicBezTo>
                  <a:cubicBezTo>
                    <a:pt x="20908" y="15414"/>
                    <a:pt x="20218" y="14187"/>
                    <a:pt x="20396" y="12735"/>
                  </a:cubicBezTo>
                  <a:lnTo>
                    <a:pt x="20396" y="12735"/>
                  </a:lnTo>
                  <a:cubicBezTo>
                    <a:pt x="20396" y="12735"/>
                    <a:pt x="20355" y="12735"/>
                    <a:pt x="20278" y="12735"/>
                  </a:cubicBezTo>
                  <a:cubicBezTo>
                    <a:pt x="19179" y="12735"/>
                    <a:pt x="10770" y="12714"/>
                    <a:pt x="9836" y="12080"/>
                  </a:cubicBezTo>
                  <a:cubicBezTo>
                    <a:pt x="9836" y="12080"/>
                    <a:pt x="8228" y="9818"/>
                    <a:pt x="6859" y="6091"/>
                  </a:cubicBezTo>
                  <a:cubicBezTo>
                    <a:pt x="5740" y="2996"/>
                    <a:pt x="4263" y="1388"/>
                    <a:pt x="3097" y="436"/>
                  </a:cubicBezTo>
                  <a:cubicBezTo>
                    <a:pt x="2753" y="152"/>
                    <a:pt x="2367" y="0"/>
                    <a:pt x="1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6" name="Google Shape;1326;p34"/>
          <p:cNvSpPr/>
          <p:nvPr/>
        </p:nvSpPr>
        <p:spPr>
          <a:xfrm>
            <a:off x="2936535" y="1037864"/>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34"/>
          <p:cNvSpPr txBox="1">
            <a:spLocks noGrp="1"/>
          </p:cNvSpPr>
          <p:nvPr>
            <p:ph type="title" idx="2"/>
          </p:nvPr>
        </p:nvSpPr>
        <p:spPr>
          <a:xfrm>
            <a:off x="2898166" y="1195971"/>
            <a:ext cx="982500" cy="6177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dirty="0"/>
              <a:t>1</a:t>
            </a:r>
            <a:endParaRPr dirty="0"/>
          </a:p>
        </p:txBody>
      </p:sp>
      <p:grpSp>
        <p:nvGrpSpPr>
          <p:cNvPr id="1328" name="Google Shape;1328;p34"/>
          <p:cNvGrpSpPr/>
          <p:nvPr/>
        </p:nvGrpSpPr>
        <p:grpSpPr>
          <a:xfrm rot="-898866" flipH="1">
            <a:off x="2108071" y="2551919"/>
            <a:ext cx="1083550" cy="1428571"/>
            <a:chOff x="4326425" y="5583250"/>
            <a:chExt cx="744150" cy="981100"/>
          </a:xfrm>
        </p:grpSpPr>
        <p:sp>
          <p:nvSpPr>
            <p:cNvPr id="1329" name="Google Shape;1329;p34"/>
            <p:cNvSpPr/>
            <p:nvPr/>
          </p:nvSpPr>
          <p:spPr>
            <a:xfrm>
              <a:off x="4939300" y="6115475"/>
              <a:ext cx="90500" cy="306300"/>
            </a:xfrm>
            <a:custGeom>
              <a:avLst/>
              <a:gdLst/>
              <a:ahLst/>
              <a:cxnLst/>
              <a:rect l="l" t="t" r="r" b="b"/>
              <a:pathLst>
                <a:path w="3620" h="12252" extrusionOk="0">
                  <a:moveTo>
                    <a:pt x="3239" y="0"/>
                  </a:moveTo>
                  <a:lnTo>
                    <a:pt x="3239" y="0"/>
                  </a:lnTo>
                  <a:cubicBezTo>
                    <a:pt x="143" y="4024"/>
                    <a:pt x="0" y="8180"/>
                    <a:pt x="1334" y="12252"/>
                  </a:cubicBezTo>
                  <a:cubicBezTo>
                    <a:pt x="2096" y="9930"/>
                    <a:pt x="2524" y="7608"/>
                    <a:pt x="2977" y="5215"/>
                  </a:cubicBezTo>
                  <a:cubicBezTo>
                    <a:pt x="3286" y="3501"/>
                    <a:pt x="3620" y="1703"/>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34"/>
            <p:cNvSpPr/>
            <p:nvPr/>
          </p:nvSpPr>
          <p:spPr>
            <a:xfrm>
              <a:off x="4965500" y="6115175"/>
              <a:ext cx="54775" cy="305125"/>
            </a:xfrm>
            <a:custGeom>
              <a:avLst/>
              <a:gdLst/>
              <a:ahLst/>
              <a:cxnLst/>
              <a:rect l="l" t="t" r="r" b="b"/>
              <a:pathLst>
                <a:path w="2191" h="12205" extrusionOk="0">
                  <a:moveTo>
                    <a:pt x="2191" y="0"/>
                  </a:moveTo>
                  <a:lnTo>
                    <a:pt x="2191" y="0"/>
                  </a:lnTo>
                  <a:cubicBezTo>
                    <a:pt x="1334" y="1905"/>
                    <a:pt x="667" y="3905"/>
                    <a:pt x="333" y="5953"/>
                  </a:cubicBezTo>
                  <a:cubicBezTo>
                    <a:pt x="0" y="8037"/>
                    <a:pt x="48" y="10132"/>
                    <a:pt x="274" y="12204"/>
                  </a:cubicBezTo>
                  <a:cubicBezTo>
                    <a:pt x="405" y="10120"/>
                    <a:pt x="441" y="8049"/>
                    <a:pt x="786" y="6025"/>
                  </a:cubicBezTo>
                  <a:cubicBezTo>
                    <a:pt x="1107" y="4001"/>
                    <a:pt x="1691" y="2024"/>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34"/>
            <p:cNvSpPr/>
            <p:nvPr/>
          </p:nvSpPr>
          <p:spPr>
            <a:xfrm>
              <a:off x="4799100" y="6040150"/>
              <a:ext cx="81875" cy="309000"/>
            </a:xfrm>
            <a:custGeom>
              <a:avLst/>
              <a:gdLst/>
              <a:ahLst/>
              <a:cxnLst/>
              <a:rect l="l" t="t" r="r" b="b"/>
              <a:pathLst>
                <a:path w="3275" h="12360" extrusionOk="0">
                  <a:moveTo>
                    <a:pt x="2084" y="1"/>
                  </a:moveTo>
                  <a:lnTo>
                    <a:pt x="2084" y="1"/>
                  </a:lnTo>
                  <a:cubicBezTo>
                    <a:pt x="0" y="4620"/>
                    <a:pt x="810" y="8704"/>
                    <a:pt x="3060" y="12359"/>
                  </a:cubicBezTo>
                  <a:cubicBezTo>
                    <a:pt x="3275" y="9919"/>
                    <a:pt x="3156" y="7573"/>
                    <a:pt x="3013" y="5120"/>
                  </a:cubicBezTo>
                  <a:cubicBezTo>
                    <a:pt x="2929" y="3394"/>
                    <a:pt x="2834" y="1561"/>
                    <a:pt x="2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34"/>
            <p:cNvSpPr/>
            <p:nvPr/>
          </p:nvSpPr>
          <p:spPr>
            <a:xfrm>
              <a:off x="4836600" y="6040150"/>
              <a:ext cx="37825" cy="307500"/>
            </a:xfrm>
            <a:custGeom>
              <a:avLst/>
              <a:gdLst/>
              <a:ahLst/>
              <a:cxnLst/>
              <a:rect l="l" t="t" r="r" b="b"/>
              <a:pathLst>
                <a:path w="1513" h="12300" extrusionOk="0">
                  <a:moveTo>
                    <a:pt x="584" y="1"/>
                  </a:moveTo>
                  <a:lnTo>
                    <a:pt x="584" y="1"/>
                  </a:lnTo>
                  <a:cubicBezTo>
                    <a:pt x="191" y="2037"/>
                    <a:pt x="1" y="4132"/>
                    <a:pt x="132" y="6216"/>
                  </a:cubicBezTo>
                  <a:cubicBezTo>
                    <a:pt x="286" y="8311"/>
                    <a:pt x="810" y="10335"/>
                    <a:pt x="1513" y="12300"/>
                  </a:cubicBezTo>
                  <a:cubicBezTo>
                    <a:pt x="1179" y="10252"/>
                    <a:pt x="727" y="8240"/>
                    <a:pt x="596" y="6192"/>
                  </a:cubicBezTo>
                  <a:cubicBezTo>
                    <a:pt x="441" y="4144"/>
                    <a:pt x="548" y="2084"/>
                    <a:pt x="5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34"/>
            <p:cNvSpPr/>
            <p:nvPr/>
          </p:nvSpPr>
          <p:spPr>
            <a:xfrm>
              <a:off x="4717850" y="5983600"/>
              <a:ext cx="82175" cy="308700"/>
            </a:xfrm>
            <a:custGeom>
              <a:avLst/>
              <a:gdLst/>
              <a:ahLst/>
              <a:cxnLst/>
              <a:rect l="l" t="t" r="r" b="b"/>
              <a:pathLst>
                <a:path w="3287" h="12348" extrusionOk="0">
                  <a:moveTo>
                    <a:pt x="2798" y="1"/>
                  </a:moveTo>
                  <a:cubicBezTo>
                    <a:pt x="0" y="4227"/>
                    <a:pt x="155" y="8371"/>
                    <a:pt x="1774" y="12347"/>
                  </a:cubicBezTo>
                  <a:cubicBezTo>
                    <a:pt x="2369" y="9966"/>
                    <a:pt x="2619" y="7633"/>
                    <a:pt x="2893" y="5204"/>
                  </a:cubicBezTo>
                  <a:cubicBezTo>
                    <a:pt x="3084" y="3477"/>
                    <a:pt x="3286" y="1668"/>
                    <a:pt x="27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34"/>
            <p:cNvSpPr/>
            <p:nvPr/>
          </p:nvSpPr>
          <p:spPr>
            <a:xfrm>
              <a:off x="4747300" y="5983000"/>
              <a:ext cx="40525" cy="307800"/>
            </a:xfrm>
            <a:custGeom>
              <a:avLst/>
              <a:gdLst/>
              <a:ahLst/>
              <a:cxnLst/>
              <a:rect l="l" t="t" r="r" b="b"/>
              <a:pathLst>
                <a:path w="1621" h="12312" extrusionOk="0">
                  <a:moveTo>
                    <a:pt x="1620" y="1"/>
                  </a:moveTo>
                  <a:lnTo>
                    <a:pt x="1620" y="1"/>
                  </a:lnTo>
                  <a:cubicBezTo>
                    <a:pt x="906" y="1953"/>
                    <a:pt x="370" y="3989"/>
                    <a:pt x="179" y="6073"/>
                  </a:cubicBezTo>
                  <a:cubicBezTo>
                    <a:pt x="1" y="8180"/>
                    <a:pt x="191" y="10276"/>
                    <a:pt x="560" y="12312"/>
                  </a:cubicBezTo>
                  <a:cubicBezTo>
                    <a:pt x="560" y="10228"/>
                    <a:pt x="441" y="8157"/>
                    <a:pt x="644" y="6121"/>
                  </a:cubicBezTo>
                  <a:cubicBezTo>
                    <a:pt x="810" y="4085"/>
                    <a:pt x="1251" y="2061"/>
                    <a:pt x="16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4"/>
            <p:cNvSpPr/>
            <p:nvPr/>
          </p:nvSpPr>
          <p:spPr>
            <a:xfrm>
              <a:off x="4627350" y="5900250"/>
              <a:ext cx="103900" cy="301250"/>
            </a:xfrm>
            <a:custGeom>
              <a:avLst/>
              <a:gdLst/>
              <a:ahLst/>
              <a:cxnLst/>
              <a:rect l="l" t="t" r="r" b="b"/>
              <a:pathLst>
                <a:path w="4156" h="12050" extrusionOk="0">
                  <a:moveTo>
                    <a:pt x="3918" y="1"/>
                  </a:moveTo>
                  <a:cubicBezTo>
                    <a:pt x="513" y="3751"/>
                    <a:pt x="1" y="7871"/>
                    <a:pt x="1001" y="12050"/>
                  </a:cubicBezTo>
                  <a:cubicBezTo>
                    <a:pt x="1953" y="9800"/>
                    <a:pt x="2560" y="7526"/>
                    <a:pt x="3203" y="5156"/>
                  </a:cubicBezTo>
                  <a:cubicBezTo>
                    <a:pt x="3668" y="3478"/>
                    <a:pt x="4156" y="1727"/>
                    <a:pt x="39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4"/>
            <p:cNvSpPr/>
            <p:nvPr/>
          </p:nvSpPr>
          <p:spPr>
            <a:xfrm>
              <a:off x="4650575" y="5900250"/>
              <a:ext cx="74725" cy="299775"/>
            </a:xfrm>
            <a:custGeom>
              <a:avLst/>
              <a:gdLst/>
              <a:ahLst/>
              <a:cxnLst/>
              <a:rect l="l" t="t" r="r" b="b"/>
              <a:pathLst>
                <a:path w="2989" h="11991" extrusionOk="0">
                  <a:moveTo>
                    <a:pt x="2989" y="1"/>
                  </a:moveTo>
                  <a:cubicBezTo>
                    <a:pt x="1977" y="1811"/>
                    <a:pt x="1143" y="3751"/>
                    <a:pt x="619" y="5775"/>
                  </a:cubicBezTo>
                  <a:cubicBezTo>
                    <a:pt x="119" y="7811"/>
                    <a:pt x="0" y="9907"/>
                    <a:pt x="36" y="11990"/>
                  </a:cubicBezTo>
                  <a:cubicBezTo>
                    <a:pt x="357" y="9943"/>
                    <a:pt x="560" y="7883"/>
                    <a:pt x="1072" y="5894"/>
                  </a:cubicBezTo>
                  <a:cubicBezTo>
                    <a:pt x="1560" y="3894"/>
                    <a:pt x="2310" y="1965"/>
                    <a:pt x="29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4"/>
            <p:cNvSpPr/>
            <p:nvPr/>
          </p:nvSpPr>
          <p:spPr>
            <a:xfrm>
              <a:off x="4565450" y="5756500"/>
              <a:ext cx="136925" cy="279525"/>
            </a:xfrm>
            <a:custGeom>
              <a:avLst/>
              <a:gdLst/>
              <a:ahLst/>
              <a:cxnLst/>
              <a:rect l="l" t="t" r="r" b="b"/>
              <a:pathLst>
                <a:path w="5477" h="11181" extrusionOk="0">
                  <a:moveTo>
                    <a:pt x="5477" y="0"/>
                  </a:moveTo>
                  <a:lnTo>
                    <a:pt x="5477" y="0"/>
                  </a:lnTo>
                  <a:cubicBezTo>
                    <a:pt x="1345" y="2953"/>
                    <a:pt x="0" y="6894"/>
                    <a:pt x="95" y="11180"/>
                  </a:cubicBezTo>
                  <a:cubicBezTo>
                    <a:pt x="1500" y="9168"/>
                    <a:pt x="2572" y="7072"/>
                    <a:pt x="3703" y="4894"/>
                  </a:cubicBezTo>
                  <a:cubicBezTo>
                    <a:pt x="4489" y="3346"/>
                    <a:pt x="5334" y="1727"/>
                    <a:pt x="5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4"/>
            <p:cNvSpPr/>
            <p:nvPr/>
          </p:nvSpPr>
          <p:spPr>
            <a:xfrm>
              <a:off x="4567525" y="5756500"/>
              <a:ext cx="134275" cy="278025"/>
            </a:xfrm>
            <a:custGeom>
              <a:avLst/>
              <a:gdLst/>
              <a:ahLst/>
              <a:cxnLst/>
              <a:rect l="l" t="t" r="r" b="b"/>
              <a:pathLst>
                <a:path w="5371" h="11121" extrusionOk="0">
                  <a:moveTo>
                    <a:pt x="5370" y="0"/>
                  </a:moveTo>
                  <a:lnTo>
                    <a:pt x="5370" y="0"/>
                  </a:lnTo>
                  <a:cubicBezTo>
                    <a:pt x="4013" y="1560"/>
                    <a:pt x="2798" y="3274"/>
                    <a:pt x="1858" y="5156"/>
                  </a:cubicBezTo>
                  <a:cubicBezTo>
                    <a:pt x="953" y="7061"/>
                    <a:pt x="393" y="9085"/>
                    <a:pt x="0" y="11121"/>
                  </a:cubicBezTo>
                  <a:cubicBezTo>
                    <a:pt x="727" y="9168"/>
                    <a:pt x="1370" y="7203"/>
                    <a:pt x="2275" y="5358"/>
                  </a:cubicBezTo>
                  <a:cubicBezTo>
                    <a:pt x="3167" y="3513"/>
                    <a:pt x="4299" y="1786"/>
                    <a:pt x="5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4"/>
            <p:cNvSpPr/>
            <p:nvPr/>
          </p:nvSpPr>
          <p:spPr>
            <a:xfrm>
              <a:off x="4535075" y="5601125"/>
              <a:ext cx="136950" cy="279225"/>
            </a:xfrm>
            <a:custGeom>
              <a:avLst/>
              <a:gdLst/>
              <a:ahLst/>
              <a:cxnLst/>
              <a:rect l="l" t="t" r="r" b="b"/>
              <a:pathLst>
                <a:path w="5478" h="11169" extrusionOk="0">
                  <a:moveTo>
                    <a:pt x="5478" y="0"/>
                  </a:moveTo>
                  <a:lnTo>
                    <a:pt x="5478" y="0"/>
                  </a:lnTo>
                  <a:cubicBezTo>
                    <a:pt x="1358" y="2941"/>
                    <a:pt x="1" y="6882"/>
                    <a:pt x="108" y="11168"/>
                  </a:cubicBezTo>
                  <a:cubicBezTo>
                    <a:pt x="1513" y="9168"/>
                    <a:pt x="2596" y="7061"/>
                    <a:pt x="3703" y="4894"/>
                  </a:cubicBezTo>
                  <a:cubicBezTo>
                    <a:pt x="4501" y="3346"/>
                    <a:pt x="5347" y="1727"/>
                    <a:pt x="54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4"/>
            <p:cNvSpPr/>
            <p:nvPr/>
          </p:nvSpPr>
          <p:spPr>
            <a:xfrm>
              <a:off x="4537750" y="5601125"/>
              <a:ext cx="134275" cy="277725"/>
            </a:xfrm>
            <a:custGeom>
              <a:avLst/>
              <a:gdLst/>
              <a:ahLst/>
              <a:cxnLst/>
              <a:rect l="l" t="t" r="r" b="b"/>
              <a:pathLst>
                <a:path w="5371" h="11109" extrusionOk="0">
                  <a:moveTo>
                    <a:pt x="5371" y="0"/>
                  </a:moveTo>
                  <a:lnTo>
                    <a:pt x="5371" y="0"/>
                  </a:lnTo>
                  <a:cubicBezTo>
                    <a:pt x="4001" y="1560"/>
                    <a:pt x="2787" y="3274"/>
                    <a:pt x="1858" y="5144"/>
                  </a:cubicBezTo>
                  <a:cubicBezTo>
                    <a:pt x="953" y="7049"/>
                    <a:pt x="394" y="9073"/>
                    <a:pt x="1" y="11109"/>
                  </a:cubicBezTo>
                  <a:cubicBezTo>
                    <a:pt x="727" y="9168"/>
                    <a:pt x="1370" y="7203"/>
                    <a:pt x="2275" y="5358"/>
                  </a:cubicBezTo>
                  <a:cubicBezTo>
                    <a:pt x="3168" y="3501"/>
                    <a:pt x="4299" y="1786"/>
                    <a:pt x="5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4"/>
            <p:cNvSpPr/>
            <p:nvPr/>
          </p:nvSpPr>
          <p:spPr>
            <a:xfrm>
              <a:off x="4345475" y="5636525"/>
              <a:ext cx="192000" cy="243525"/>
            </a:xfrm>
            <a:custGeom>
              <a:avLst/>
              <a:gdLst/>
              <a:ahLst/>
              <a:cxnLst/>
              <a:rect l="l" t="t" r="r" b="b"/>
              <a:pathLst>
                <a:path w="7680" h="9741" extrusionOk="0">
                  <a:moveTo>
                    <a:pt x="0" y="1"/>
                  </a:moveTo>
                  <a:cubicBezTo>
                    <a:pt x="500" y="1668"/>
                    <a:pt x="1679" y="3073"/>
                    <a:pt x="2798" y="4394"/>
                  </a:cubicBezTo>
                  <a:cubicBezTo>
                    <a:pt x="4358" y="6287"/>
                    <a:pt x="5858" y="8109"/>
                    <a:pt x="7680" y="9740"/>
                  </a:cubicBezTo>
                  <a:cubicBezTo>
                    <a:pt x="6846" y="5525"/>
                    <a:pt x="4668" y="19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4"/>
            <p:cNvSpPr/>
            <p:nvPr/>
          </p:nvSpPr>
          <p:spPr>
            <a:xfrm>
              <a:off x="4345475" y="5636825"/>
              <a:ext cx="192000" cy="242025"/>
            </a:xfrm>
            <a:custGeom>
              <a:avLst/>
              <a:gdLst/>
              <a:ahLst/>
              <a:cxnLst/>
              <a:rect l="l" t="t" r="r" b="b"/>
              <a:pathLst>
                <a:path w="7680" h="9681" extrusionOk="0">
                  <a:moveTo>
                    <a:pt x="0" y="1"/>
                  </a:moveTo>
                  <a:lnTo>
                    <a:pt x="0" y="1"/>
                  </a:lnTo>
                  <a:cubicBezTo>
                    <a:pt x="1429" y="1501"/>
                    <a:pt x="2917" y="2942"/>
                    <a:pt x="4191" y="4561"/>
                  </a:cubicBezTo>
                  <a:cubicBezTo>
                    <a:pt x="5489" y="6156"/>
                    <a:pt x="6537" y="7942"/>
                    <a:pt x="7680" y="9681"/>
                  </a:cubicBezTo>
                  <a:cubicBezTo>
                    <a:pt x="6846" y="7764"/>
                    <a:pt x="5858" y="5918"/>
                    <a:pt x="4549" y="4263"/>
                  </a:cubicBezTo>
                  <a:cubicBezTo>
                    <a:pt x="3239" y="2632"/>
                    <a:pt x="1679" y="1227"/>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4"/>
            <p:cNvSpPr/>
            <p:nvPr/>
          </p:nvSpPr>
          <p:spPr>
            <a:xfrm>
              <a:off x="4326425" y="5838650"/>
              <a:ext cx="239625" cy="197075"/>
            </a:xfrm>
            <a:custGeom>
              <a:avLst/>
              <a:gdLst/>
              <a:ahLst/>
              <a:cxnLst/>
              <a:rect l="l" t="t" r="r" b="b"/>
              <a:pathLst>
                <a:path w="9585" h="7883" extrusionOk="0">
                  <a:moveTo>
                    <a:pt x="0" y="0"/>
                  </a:moveTo>
                  <a:cubicBezTo>
                    <a:pt x="846" y="1524"/>
                    <a:pt x="2310" y="2643"/>
                    <a:pt x="3679" y="3691"/>
                  </a:cubicBezTo>
                  <a:cubicBezTo>
                    <a:pt x="5608" y="5215"/>
                    <a:pt x="7477" y="6656"/>
                    <a:pt x="9585" y="7882"/>
                  </a:cubicBezTo>
                  <a:cubicBezTo>
                    <a:pt x="7858" y="3941"/>
                    <a:pt x="4989" y="9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4"/>
            <p:cNvSpPr/>
            <p:nvPr/>
          </p:nvSpPr>
          <p:spPr>
            <a:xfrm>
              <a:off x="4326425" y="5839250"/>
              <a:ext cx="239625" cy="195275"/>
            </a:xfrm>
            <a:custGeom>
              <a:avLst/>
              <a:gdLst/>
              <a:ahLst/>
              <a:cxnLst/>
              <a:rect l="l" t="t" r="r" b="b"/>
              <a:pathLst>
                <a:path w="9585" h="7811" extrusionOk="0">
                  <a:moveTo>
                    <a:pt x="0" y="0"/>
                  </a:moveTo>
                  <a:lnTo>
                    <a:pt x="0" y="0"/>
                  </a:lnTo>
                  <a:cubicBezTo>
                    <a:pt x="1727" y="1155"/>
                    <a:pt x="3489" y="2238"/>
                    <a:pt x="5084" y="3548"/>
                  </a:cubicBezTo>
                  <a:cubicBezTo>
                    <a:pt x="6680" y="4834"/>
                    <a:pt x="8097" y="6346"/>
                    <a:pt x="9585" y="7811"/>
                  </a:cubicBezTo>
                  <a:cubicBezTo>
                    <a:pt x="8359" y="6132"/>
                    <a:pt x="7013" y="4524"/>
                    <a:pt x="5370" y="3191"/>
                  </a:cubicBezTo>
                  <a:cubicBezTo>
                    <a:pt x="3727" y="1881"/>
                    <a:pt x="1905" y="84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4"/>
            <p:cNvSpPr/>
            <p:nvPr/>
          </p:nvSpPr>
          <p:spPr>
            <a:xfrm>
              <a:off x="4371375" y="6076050"/>
              <a:ext cx="281000" cy="132600"/>
            </a:xfrm>
            <a:custGeom>
              <a:avLst/>
              <a:gdLst/>
              <a:ahLst/>
              <a:cxnLst/>
              <a:rect l="l" t="t" r="r" b="b"/>
              <a:pathLst>
                <a:path w="11240" h="5304" extrusionOk="0">
                  <a:moveTo>
                    <a:pt x="934" y="0"/>
                  </a:moveTo>
                  <a:cubicBezTo>
                    <a:pt x="628" y="0"/>
                    <a:pt x="317" y="10"/>
                    <a:pt x="0" y="29"/>
                  </a:cubicBezTo>
                  <a:cubicBezTo>
                    <a:pt x="1191" y="1291"/>
                    <a:pt x="2882" y="2006"/>
                    <a:pt x="4465" y="2708"/>
                  </a:cubicBezTo>
                  <a:cubicBezTo>
                    <a:pt x="6715" y="3696"/>
                    <a:pt x="8882" y="4649"/>
                    <a:pt x="11240" y="5304"/>
                  </a:cubicBezTo>
                  <a:cubicBezTo>
                    <a:pt x="8773" y="2134"/>
                    <a:pt x="5501" y="0"/>
                    <a:pt x="9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4"/>
            <p:cNvSpPr/>
            <p:nvPr/>
          </p:nvSpPr>
          <p:spPr>
            <a:xfrm>
              <a:off x="4371975" y="6077375"/>
              <a:ext cx="279800" cy="130100"/>
            </a:xfrm>
            <a:custGeom>
              <a:avLst/>
              <a:gdLst/>
              <a:ahLst/>
              <a:cxnLst/>
              <a:rect l="l" t="t" r="r" b="b"/>
              <a:pathLst>
                <a:path w="11192" h="5204" extrusionOk="0">
                  <a:moveTo>
                    <a:pt x="0" y="0"/>
                  </a:moveTo>
                  <a:lnTo>
                    <a:pt x="0" y="0"/>
                  </a:lnTo>
                  <a:cubicBezTo>
                    <a:pt x="1941" y="691"/>
                    <a:pt x="3929" y="1322"/>
                    <a:pt x="5786" y="2179"/>
                  </a:cubicBezTo>
                  <a:cubicBezTo>
                    <a:pt x="7644" y="3036"/>
                    <a:pt x="9382" y="4167"/>
                    <a:pt x="11192" y="5203"/>
                  </a:cubicBezTo>
                  <a:cubicBezTo>
                    <a:pt x="9608" y="3870"/>
                    <a:pt x="7882" y="2655"/>
                    <a:pt x="5977" y="1762"/>
                  </a:cubicBezTo>
                  <a:cubicBezTo>
                    <a:pt x="4072" y="905"/>
                    <a:pt x="2048" y="35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4"/>
            <p:cNvSpPr/>
            <p:nvPr/>
          </p:nvSpPr>
          <p:spPr>
            <a:xfrm>
              <a:off x="4455300" y="6235750"/>
              <a:ext cx="308100" cy="61750"/>
            </a:xfrm>
            <a:custGeom>
              <a:avLst/>
              <a:gdLst/>
              <a:ahLst/>
              <a:cxnLst/>
              <a:rect l="l" t="t" r="r" b="b"/>
              <a:pathLst>
                <a:path w="12324" h="2470" extrusionOk="0">
                  <a:moveTo>
                    <a:pt x="4924" y="0"/>
                  </a:moveTo>
                  <a:cubicBezTo>
                    <a:pt x="3362" y="0"/>
                    <a:pt x="1724" y="317"/>
                    <a:pt x="1" y="1023"/>
                  </a:cubicBezTo>
                  <a:cubicBezTo>
                    <a:pt x="1525" y="1833"/>
                    <a:pt x="3358" y="1976"/>
                    <a:pt x="5085" y="2142"/>
                  </a:cubicBezTo>
                  <a:cubicBezTo>
                    <a:pt x="6989" y="2310"/>
                    <a:pt x="8843" y="2470"/>
                    <a:pt x="10725" y="2470"/>
                  </a:cubicBezTo>
                  <a:cubicBezTo>
                    <a:pt x="11255" y="2470"/>
                    <a:pt x="11787" y="2457"/>
                    <a:pt x="12324" y="2428"/>
                  </a:cubicBezTo>
                  <a:cubicBezTo>
                    <a:pt x="10053" y="932"/>
                    <a:pt x="7601" y="0"/>
                    <a:pt x="4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4"/>
            <p:cNvSpPr/>
            <p:nvPr/>
          </p:nvSpPr>
          <p:spPr>
            <a:xfrm>
              <a:off x="4455300" y="6253050"/>
              <a:ext cx="306925" cy="42525"/>
            </a:xfrm>
            <a:custGeom>
              <a:avLst/>
              <a:gdLst/>
              <a:ahLst/>
              <a:cxnLst/>
              <a:rect l="l" t="t" r="r" b="b"/>
              <a:pathLst>
                <a:path w="12277" h="1701" extrusionOk="0">
                  <a:moveTo>
                    <a:pt x="4017" y="0"/>
                  </a:moveTo>
                  <a:cubicBezTo>
                    <a:pt x="2669" y="0"/>
                    <a:pt x="1325" y="123"/>
                    <a:pt x="1" y="331"/>
                  </a:cubicBezTo>
                  <a:cubicBezTo>
                    <a:pt x="2084" y="379"/>
                    <a:pt x="4144" y="331"/>
                    <a:pt x="6192" y="569"/>
                  </a:cubicBezTo>
                  <a:cubicBezTo>
                    <a:pt x="8228" y="784"/>
                    <a:pt x="10240" y="1284"/>
                    <a:pt x="12276" y="1700"/>
                  </a:cubicBezTo>
                  <a:cubicBezTo>
                    <a:pt x="10335" y="950"/>
                    <a:pt x="8335" y="331"/>
                    <a:pt x="6228" y="117"/>
                  </a:cubicBezTo>
                  <a:cubicBezTo>
                    <a:pt x="5491" y="37"/>
                    <a:pt x="4753" y="0"/>
                    <a:pt x="4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4"/>
            <p:cNvSpPr/>
            <p:nvPr/>
          </p:nvSpPr>
          <p:spPr>
            <a:xfrm>
              <a:off x="4569000" y="6326350"/>
              <a:ext cx="307800" cy="67950"/>
            </a:xfrm>
            <a:custGeom>
              <a:avLst/>
              <a:gdLst/>
              <a:ahLst/>
              <a:cxnLst/>
              <a:rect l="l" t="t" r="r" b="b"/>
              <a:pathLst>
                <a:path w="12312" h="2718" extrusionOk="0">
                  <a:moveTo>
                    <a:pt x="7336" y="0"/>
                  </a:moveTo>
                  <a:cubicBezTo>
                    <a:pt x="4897" y="0"/>
                    <a:pt x="2438" y="734"/>
                    <a:pt x="1" y="2507"/>
                  </a:cubicBezTo>
                  <a:cubicBezTo>
                    <a:pt x="615" y="2659"/>
                    <a:pt x="1248" y="2718"/>
                    <a:pt x="1888" y="2718"/>
                  </a:cubicBezTo>
                  <a:cubicBezTo>
                    <a:pt x="2998" y="2718"/>
                    <a:pt x="4128" y="2542"/>
                    <a:pt x="5216" y="2376"/>
                  </a:cubicBezTo>
                  <a:cubicBezTo>
                    <a:pt x="7633" y="1983"/>
                    <a:pt x="9955" y="1626"/>
                    <a:pt x="12312" y="935"/>
                  </a:cubicBezTo>
                  <a:cubicBezTo>
                    <a:pt x="10671" y="345"/>
                    <a:pt x="9008" y="0"/>
                    <a:pt x="73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4"/>
            <p:cNvSpPr/>
            <p:nvPr/>
          </p:nvSpPr>
          <p:spPr>
            <a:xfrm>
              <a:off x="4569000" y="6342000"/>
              <a:ext cx="306625" cy="46725"/>
            </a:xfrm>
            <a:custGeom>
              <a:avLst/>
              <a:gdLst/>
              <a:ahLst/>
              <a:cxnLst/>
              <a:rect l="l" t="t" r="r" b="b"/>
              <a:pathLst>
                <a:path w="12265" h="1869" extrusionOk="0">
                  <a:moveTo>
                    <a:pt x="8570" y="0"/>
                  </a:moveTo>
                  <a:cubicBezTo>
                    <a:pt x="7717" y="0"/>
                    <a:pt x="6864" y="48"/>
                    <a:pt x="6014" y="155"/>
                  </a:cubicBezTo>
                  <a:cubicBezTo>
                    <a:pt x="3930" y="452"/>
                    <a:pt x="1918" y="1059"/>
                    <a:pt x="1" y="1869"/>
                  </a:cubicBezTo>
                  <a:cubicBezTo>
                    <a:pt x="2037" y="1405"/>
                    <a:pt x="4037" y="881"/>
                    <a:pt x="6073" y="607"/>
                  </a:cubicBezTo>
                  <a:cubicBezTo>
                    <a:pt x="8109" y="321"/>
                    <a:pt x="10181" y="345"/>
                    <a:pt x="12264" y="262"/>
                  </a:cubicBezTo>
                  <a:cubicBezTo>
                    <a:pt x="11039" y="100"/>
                    <a:pt x="9805" y="0"/>
                    <a:pt x="85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4"/>
            <p:cNvSpPr/>
            <p:nvPr/>
          </p:nvSpPr>
          <p:spPr>
            <a:xfrm>
              <a:off x="4663375" y="6401875"/>
              <a:ext cx="307800" cy="68025"/>
            </a:xfrm>
            <a:custGeom>
              <a:avLst/>
              <a:gdLst/>
              <a:ahLst/>
              <a:cxnLst/>
              <a:rect l="l" t="t" r="r" b="b"/>
              <a:pathLst>
                <a:path w="12312" h="2721" extrusionOk="0">
                  <a:moveTo>
                    <a:pt x="7356" y="1"/>
                  </a:moveTo>
                  <a:cubicBezTo>
                    <a:pt x="4914" y="1"/>
                    <a:pt x="2449" y="734"/>
                    <a:pt x="0" y="2510"/>
                  </a:cubicBezTo>
                  <a:cubicBezTo>
                    <a:pt x="616" y="2662"/>
                    <a:pt x="1247" y="2720"/>
                    <a:pt x="1883" y="2720"/>
                  </a:cubicBezTo>
                  <a:cubicBezTo>
                    <a:pt x="2996" y="2720"/>
                    <a:pt x="4125" y="2541"/>
                    <a:pt x="5215" y="2367"/>
                  </a:cubicBezTo>
                  <a:cubicBezTo>
                    <a:pt x="7644" y="1986"/>
                    <a:pt x="9966" y="1629"/>
                    <a:pt x="12311" y="927"/>
                  </a:cubicBezTo>
                  <a:cubicBezTo>
                    <a:pt x="10679" y="342"/>
                    <a:pt x="9023" y="1"/>
                    <a:pt x="7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4"/>
            <p:cNvSpPr/>
            <p:nvPr/>
          </p:nvSpPr>
          <p:spPr>
            <a:xfrm>
              <a:off x="4663675" y="6417475"/>
              <a:ext cx="306600" cy="46875"/>
            </a:xfrm>
            <a:custGeom>
              <a:avLst/>
              <a:gdLst/>
              <a:ahLst/>
              <a:cxnLst/>
              <a:rect l="l" t="t" r="r" b="b"/>
              <a:pathLst>
                <a:path w="12264" h="1875" extrusionOk="0">
                  <a:moveTo>
                    <a:pt x="8552" y="0"/>
                  </a:moveTo>
                  <a:cubicBezTo>
                    <a:pt x="7705" y="0"/>
                    <a:pt x="6858" y="49"/>
                    <a:pt x="6013" y="160"/>
                  </a:cubicBezTo>
                  <a:cubicBezTo>
                    <a:pt x="3929" y="457"/>
                    <a:pt x="1917" y="1065"/>
                    <a:pt x="0" y="1874"/>
                  </a:cubicBezTo>
                  <a:cubicBezTo>
                    <a:pt x="2036" y="1422"/>
                    <a:pt x="4024" y="886"/>
                    <a:pt x="6072" y="600"/>
                  </a:cubicBezTo>
                  <a:cubicBezTo>
                    <a:pt x="8108" y="326"/>
                    <a:pt x="10180" y="350"/>
                    <a:pt x="12264" y="267"/>
                  </a:cubicBezTo>
                  <a:cubicBezTo>
                    <a:pt x="11032" y="104"/>
                    <a:pt x="9793" y="0"/>
                    <a:pt x="8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4"/>
            <p:cNvSpPr/>
            <p:nvPr/>
          </p:nvSpPr>
          <p:spPr>
            <a:xfrm>
              <a:off x="4517225" y="5583250"/>
              <a:ext cx="553350" cy="981100"/>
            </a:xfrm>
            <a:custGeom>
              <a:avLst/>
              <a:gdLst/>
              <a:ahLst/>
              <a:cxnLst/>
              <a:rect l="l" t="t" r="r" b="b"/>
              <a:pathLst>
                <a:path w="22134" h="39244" extrusionOk="0">
                  <a:moveTo>
                    <a:pt x="226" y="1"/>
                  </a:moveTo>
                  <a:cubicBezTo>
                    <a:pt x="107" y="1"/>
                    <a:pt x="0" y="96"/>
                    <a:pt x="0" y="227"/>
                  </a:cubicBezTo>
                  <a:cubicBezTo>
                    <a:pt x="48" y="3549"/>
                    <a:pt x="96" y="6978"/>
                    <a:pt x="369" y="10323"/>
                  </a:cubicBezTo>
                  <a:cubicBezTo>
                    <a:pt x="596" y="13074"/>
                    <a:pt x="1036" y="16669"/>
                    <a:pt x="2370" y="20063"/>
                  </a:cubicBezTo>
                  <a:cubicBezTo>
                    <a:pt x="3310" y="22444"/>
                    <a:pt x="5108" y="25730"/>
                    <a:pt x="8382" y="27897"/>
                  </a:cubicBezTo>
                  <a:cubicBezTo>
                    <a:pt x="9466" y="28635"/>
                    <a:pt x="10656" y="29183"/>
                    <a:pt x="11823" y="29719"/>
                  </a:cubicBezTo>
                  <a:cubicBezTo>
                    <a:pt x="12657" y="30124"/>
                    <a:pt x="13538" y="30516"/>
                    <a:pt x="14347" y="30981"/>
                  </a:cubicBezTo>
                  <a:cubicBezTo>
                    <a:pt x="17598" y="32814"/>
                    <a:pt x="20181" y="35696"/>
                    <a:pt x="21658" y="39113"/>
                  </a:cubicBezTo>
                  <a:cubicBezTo>
                    <a:pt x="21693" y="39196"/>
                    <a:pt x="21777" y="39244"/>
                    <a:pt x="21872" y="39244"/>
                  </a:cubicBezTo>
                  <a:cubicBezTo>
                    <a:pt x="21896" y="39244"/>
                    <a:pt x="21932" y="39232"/>
                    <a:pt x="21967" y="39220"/>
                  </a:cubicBezTo>
                  <a:cubicBezTo>
                    <a:pt x="22086" y="39184"/>
                    <a:pt x="22134" y="39041"/>
                    <a:pt x="22086" y="38922"/>
                  </a:cubicBezTo>
                  <a:cubicBezTo>
                    <a:pt x="20574" y="35434"/>
                    <a:pt x="17907" y="32469"/>
                    <a:pt x="14585" y="30576"/>
                  </a:cubicBezTo>
                  <a:cubicBezTo>
                    <a:pt x="13752" y="30100"/>
                    <a:pt x="12859" y="29707"/>
                    <a:pt x="12014" y="29302"/>
                  </a:cubicBezTo>
                  <a:cubicBezTo>
                    <a:pt x="10883" y="28766"/>
                    <a:pt x="9692" y="28219"/>
                    <a:pt x="8632" y="27516"/>
                  </a:cubicBezTo>
                  <a:cubicBezTo>
                    <a:pt x="5453" y="25421"/>
                    <a:pt x="3691" y="22194"/>
                    <a:pt x="2786" y="19884"/>
                  </a:cubicBezTo>
                  <a:cubicBezTo>
                    <a:pt x="1477" y="16539"/>
                    <a:pt x="1048" y="12990"/>
                    <a:pt x="822" y="10276"/>
                  </a:cubicBezTo>
                  <a:cubicBezTo>
                    <a:pt x="560" y="6930"/>
                    <a:pt x="488" y="3525"/>
                    <a:pt x="453" y="215"/>
                  </a:cubicBezTo>
                  <a:cubicBezTo>
                    <a:pt x="453" y="96"/>
                    <a:pt x="346" y="1"/>
                    <a:pt x="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66" name="Google Shape;1366;p34"/>
          <p:cNvSpPr/>
          <p:nvPr/>
        </p:nvSpPr>
        <p:spPr>
          <a:xfrm rot="-1801446" flipH="1">
            <a:off x="2153218" y="248343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34"/>
          <p:cNvSpPr/>
          <p:nvPr/>
        </p:nvSpPr>
        <p:spPr>
          <a:xfrm rot="-2701011">
            <a:off x="1505308" y="3831260"/>
            <a:ext cx="93762" cy="198803"/>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4"/>
          <p:cNvSpPr/>
          <p:nvPr/>
        </p:nvSpPr>
        <p:spPr>
          <a:xfrm rot="1801446">
            <a:off x="926893" y="1478887"/>
            <a:ext cx="161304" cy="342055"/>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TextBox 233"/>
          <p:cNvSpPr txBox="1"/>
          <p:nvPr/>
        </p:nvSpPr>
        <p:spPr>
          <a:xfrm>
            <a:off x="6752770" y="2119225"/>
            <a:ext cx="2324988"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What Is The Meaning Of Recycling </a:t>
            </a:r>
          </a:p>
        </p:txBody>
      </p:sp>
      <p:sp>
        <p:nvSpPr>
          <p:cNvPr id="235" name="TextBox 234"/>
          <p:cNvSpPr txBox="1"/>
          <p:nvPr/>
        </p:nvSpPr>
        <p:spPr>
          <a:xfrm>
            <a:off x="5673757" y="3055317"/>
            <a:ext cx="2134057"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Why Recycling</a:t>
            </a:r>
            <a:r>
              <a:rPr lang="ar-EG" sz="2000" dirty="0"/>
              <a:t> </a:t>
            </a:r>
            <a:r>
              <a:rPr lang="en-US" sz="2000" dirty="0"/>
              <a:t>is so important </a:t>
            </a:r>
          </a:p>
        </p:txBody>
      </p:sp>
      <p:sp>
        <p:nvSpPr>
          <p:cNvPr id="236" name="TextBox 235"/>
          <p:cNvSpPr txBox="1"/>
          <p:nvPr/>
        </p:nvSpPr>
        <p:spPr>
          <a:xfrm>
            <a:off x="5155653" y="3876137"/>
            <a:ext cx="2364447"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Types Of Materials That Can Be Recycled </a:t>
            </a:r>
          </a:p>
        </p:txBody>
      </p:sp>
      <p:sp>
        <p:nvSpPr>
          <p:cNvPr id="238" name="Google Shape;1823;p41"/>
          <p:cNvSpPr/>
          <p:nvPr/>
        </p:nvSpPr>
        <p:spPr>
          <a:xfrm rot="2103596">
            <a:off x="7542558" y="36513"/>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oup 1"/>
          <p:cNvGrpSpPr/>
          <p:nvPr/>
        </p:nvGrpSpPr>
        <p:grpSpPr>
          <a:xfrm>
            <a:off x="7520100" y="62999"/>
            <a:ext cx="1366727" cy="1320587"/>
            <a:chOff x="7520100" y="62999"/>
            <a:chExt cx="1366727" cy="1320587"/>
          </a:xfrm>
        </p:grpSpPr>
        <p:sp>
          <p:nvSpPr>
            <p:cNvPr id="245" name="Google Shape;1827;p41"/>
            <p:cNvSpPr/>
            <p:nvPr/>
          </p:nvSpPr>
          <p:spPr>
            <a:xfrm>
              <a:off x="7848126" y="62999"/>
              <a:ext cx="383470" cy="352668"/>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1828;p41"/>
            <p:cNvSpPr/>
            <p:nvPr/>
          </p:nvSpPr>
          <p:spPr>
            <a:xfrm>
              <a:off x="8154206" y="63824"/>
              <a:ext cx="609764" cy="511410"/>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1829;p41"/>
            <p:cNvSpPr/>
            <p:nvPr/>
          </p:nvSpPr>
          <p:spPr>
            <a:xfrm>
              <a:off x="8504998" y="558814"/>
              <a:ext cx="381829" cy="376445"/>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1830;p41"/>
            <p:cNvSpPr/>
            <p:nvPr/>
          </p:nvSpPr>
          <p:spPr>
            <a:xfrm>
              <a:off x="8106965" y="817338"/>
              <a:ext cx="702537" cy="566248"/>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1831;p41"/>
            <p:cNvSpPr/>
            <p:nvPr/>
          </p:nvSpPr>
          <p:spPr>
            <a:xfrm>
              <a:off x="7698334" y="958077"/>
              <a:ext cx="290696" cy="32978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1832;p41"/>
            <p:cNvSpPr/>
            <p:nvPr/>
          </p:nvSpPr>
          <p:spPr>
            <a:xfrm>
              <a:off x="7520100" y="440848"/>
              <a:ext cx="516101" cy="65139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21991343"/>
      </p:ext>
    </p:extLst>
  </p:cSld>
  <p:clrMapOvr>
    <a:masterClrMapping/>
  </p:clrMapOvr>
  <mc:AlternateContent xmlns:mc="http://schemas.openxmlformats.org/markup-compatibility/2006" xmlns:p14="http://schemas.microsoft.com/office/powerpoint/2010/main">
    <mc:Choice Requires="p14">
      <p:transition spd="med">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58"/>
                                        </p:tgtEl>
                                        <p:attrNameLst>
                                          <p:attrName>style.visibility</p:attrName>
                                        </p:attrNameLst>
                                      </p:cBhvr>
                                      <p:to>
                                        <p:strVal val="visible"/>
                                      </p:to>
                                    </p:set>
                                    <p:animEffect transition="in" filter="wipe(left)">
                                      <p:cBhvr>
                                        <p:cTn id="7" dur="500"/>
                                        <p:tgtEl>
                                          <p:spTgt spid="1258"/>
                                        </p:tgtEl>
                                      </p:cBhvr>
                                    </p:animEffect>
                                  </p:childTnLst>
                                </p:cTn>
                              </p:par>
                              <p:par>
                                <p:cTn id="8" presetID="22" presetClass="entr" presetSubtype="4" fill="hold" nodeType="withEffect">
                                  <p:stCondLst>
                                    <p:cond delay="0"/>
                                  </p:stCondLst>
                                  <p:childTnLst>
                                    <p:set>
                                      <p:cBhvr>
                                        <p:cTn id="9" dur="1" fill="hold">
                                          <p:stCondLst>
                                            <p:cond delay="0"/>
                                          </p:stCondLst>
                                        </p:cTn>
                                        <p:tgtEl>
                                          <p:spTgt spid="1328"/>
                                        </p:tgtEl>
                                        <p:attrNameLst>
                                          <p:attrName>style.visibility</p:attrName>
                                        </p:attrNameLst>
                                      </p:cBhvr>
                                      <p:to>
                                        <p:strVal val="visible"/>
                                      </p:to>
                                    </p:set>
                                    <p:animEffect transition="in" filter="wipe(down)">
                                      <p:cBhvr>
                                        <p:cTn id="10" dur="500"/>
                                        <p:tgtEl>
                                          <p:spTgt spid="132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326"/>
                                        </p:tgtEl>
                                        <p:attrNameLst>
                                          <p:attrName>style.visibility</p:attrName>
                                        </p:attrNameLst>
                                      </p:cBhvr>
                                      <p:to>
                                        <p:strVal val="visible"/>
                                      </p:to>
                                    </p:set>
                                    <p:animEffect transition="in" filter="wheel(1)">
                                      <p:cBhvr>
                                        <p:cTn id="15" dur="750"/>
                                        <p:tgtEl>
                                          <p:spTgt spid="132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327"/>
                                        </p:tgtEl>
                                        <p:attrNameLst>
                                          <p:attrName>style.visibility</p:attrName>
                                        </p:attrNameLst>
                                      </p:cBhvr>
                                      <p:to>
                                        <p:strVal val="visible"/>
                                      </p:to>
                                    </p:set>
                                    <p:animEffect transition="in" filter="wheel(1)">
                                      <p:cBhvr>
                                        <p:cTn id="18" dur="750"/>
                                        <p:tgtEl>
                                          <p:spTgt spid="1327"/>
                                        </p:tgtEl>
                                      </p:cBhvr>
                                    </p:animEffect>
                                  </p:childTnLst>
                                </p:cTn>
                              </p:par>
                            </p:childTnLst>
                          </p:cTn>
                        </p:par>
                        <p:par>
                          <p:cTn id="19" fill="hold">
                            <p:stCondLst>
                              <p:cond delay="750"/>
                            </p:stCondLst>
                            <p:childTnLst>
                              <p:par>
                                <p:cTn id="20" presetID="16" presetClass="entr" presetSubtype="21" fill="hold" grpId="0" nodeType="afterEffect">
                                  <p:stCondLst>
                                    <p:cond delay="0"/>
                                  </p:stCondLst>
                                  <p:childTnLst>
                                    <p:set>
                                      <p:cBhvr>
                                        <p:cTn id="21" dur="1" fill="hold">
                                          <p:stCondLst>
                                            <p:cond delay="0"/>
                                          </p:stCondLst>
                                        </p:cTn>
                                        <p:tgtEl>
                                          <p:spTgt spid="1256"/>
                                        </p:tgtEl>
                                        <p:attrNameLst>
                                          <p:attrName>style.visibility</p:attrName>
                                        </p:attrNameLst>
                                      </p:cBhvr>
                                      <p:to>
                                        <p:strVal val="visible"/>
                                      </p:to>
                                    </p:set>
                                    <p:animEffect transition="in" filter="barn(inVertical)">
                                      <p:cBhvr>
                                        <p:cTn id="22" dur="500"/>
                                        <p:tgtEl>
                                          <p:spTgt spid="12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wipe(left)">
                                      <p:cBhvr>
                                        <p:cTn id="27" dur="500"/>
                                        <p:tgtEl>
                                          <p:spTgt spid="17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4"/>
                                        </p:tgtEl>
                                        <p:attrNameLst>
                                          <p:attrName>style.visibility</p:attrName>
                                        </p:attrNameLst>
                                      </p:cBhvr>
                                      <p:to>
                                        <p:strVal val="visible"/>
                                      </p:to>
                                    </p:set>
                                    <p:animEffect transition="in" filter="wipe(left)">
                                      <p:cBhvr>
                                        <p:cTn id="30" dur="500"/>
                                        <p:tgtEl>
                                          <p:spTgt spid="2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94"/>
                                        </p:tgtEl>
                                        <p:attrNameLst>
                                          <p:attrName>style.visibility</p:attrName>
                                        </p:attrNameLst>
                                      </p:cBhvr>
                                      <p:to>
                                        <p:strVal val="visible"/>
                                      </p:to>
                                    </p:set>
                                    <p:animEffect transition="in" filter="wipe(left)">
                                      <p:cBhvr>
                                        <p:cTn id="35" dur="500"/>
                                        <p:tgtEl>
                                          <p:spTgt spid="19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35"/>
                                        </p:tgtEl>
                                        <p:attrNameLst>
                                          <p:attrName>style.visibility</p:attrName>
                                        </p:attrNameLst>
                                      </p:cBhvr>
                                      <p:to>
                                        <p:strVal val="visible"/>
                                      </p:to>
                                    </p:set>
                                    <p:animEffect transition="in" filter="wipe(left)">
                                      <p:cBhvr>
                                        <p:cTn id="38" dur="500"/>
                                        <p:tgtEl>
                                          <p:spTgt spid="2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wipe(up)">
                                      <p:cBhvr>
                                        <p:cTn id="43" dur="500"/>
                                        <p:tgtEl>
                                          <p:spTgt spid="148"/>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36"/>
                                        </p:tgtEl>
                                        <p:attrNameLst>
                                          <p:attrName>style.visibility</p:attrName>
                                        </p:attrNameLst>
                                      </p:cBhvr>
                                      <p:to>
                                        <p:strVal val="visible"/>
                                      </p:to>
                                    </p:set>
                                    <p:animEffect transition="in" filter="wipe(up)">
                                      <p:cBhvr>
                                        <p:cTn id="4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 grpId="0"/>
      <p:bldP spid="1326" grpId="0" animBg="1"/>
      <p:bldP spid="1327" grpId="0"/>
      <p:bldP spid="234" grpId="0"/>
      <p:bldP spid="235" grpId="0"/>
      <p:bldP spid="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87" name="Google Shape;1176;p32"/>
          <p:cNvSpPr/>
          <p:nvPr/>
        </p:nvSpPr>
        <p:spPr>
          <a:xfrm rot="2103633">
            <a:off x="2000253" y="435274"/>
            <a:ext cx="4812005" cy="420301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roup 6"/>
          <p:cNvGrpSpPr/>
          <p:nvPr/>
        </p:nvGrpSpPr>
        <p:grpSpPr>
          <a:xfrm>
            <a:off x="-23557" y="15472"/>
            <a:ext cx="4870900" cy="1038232"/>
            <a:chOff x="-22444" y="15277"/>
            <a:chExt cx="4870901" cy="1038232"/>
          </a:xfrm>
        </p:grpSpPr>
        <p:sp>
          <p:nvSpPr>
            <p:cNvPr id="49" name="Google Shape;1155;p30"/>
            <p:cNvSpPr/>
            <p:nvPr/>
          </p:nvSpPr>
          <p:spPr>
            <a:xfrm rot="5400000" flipH="1">
              <a:off x="938865" y="-946032"/>
              <a:ext cx="589573" cy="2512191"/>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roup 5"/>
            <p:cNvGrpSpPr/>
            <p:nvPr/>
          </p:nvGrpSpPr>
          <p:grpSpPr>
            <a:xfrm>
              <a:off x="1520938" y="206217"/>
              <a:ext cx="3327519" cy="847292"/>
              <a:chOff x="1520938" y="206217"/>
              <a:chExt cx="3327519" cy="847292"/>
            </a:xfrm>
          </p:grpSpPr>
          <p:sp>
            <p:nvSpPr>
              <p:cNvPr id="46" name="Google Shape;1152;p30"/>
              <p:cNvSpPr/>
              <p:nvPr/>
            </p:nvSpPr>
            <p:spPr>
              <a:xfrm rot="5400000" flipH="1">
                <a:off x="2761879" y="-1034724"/>
                <a:ext cx="845637" cy="332751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TextBox 61"/>
              <p:cNvSpPr txBox="1"/>
              <p:nvPr/>
            </p:nvSpPr>
            <p:spPr>
              <a:xfrm>
                <a:off x="1983636" y="396403"/>
                <a:ext cx="2134058"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What Is The Meaning Of Recycling </a:t>
                </a:r>
              </a:p>
            </p:txBody>
          </p:sp>
        </p:grpSp>
      </p:grpSp>
      <p:sp>
        <p:nvSpPr>
          <p:cNvPr id="8" name="Rectangle 7"/>
          <p:cNvSpPr/>
          <p:nvPr/>
        </p:nvSpPr>
        <p:spPr>
          <a:xfrm>
            <a:off x="2247658" y="1842287"/>
            <a:ext cx="4572000" cy="1754326"/>
          </a:xfrm>
          <a:prstGeom prst="rect">
            <a:avLst/>
          </a:prstGeom>
          <a:noFill/>
          <a:ln>
            <a:noFill/>
          </a:ln>
        </p:spPr>
        <p:txBody>
          <a:bodyPr spcFirstLastPara="1" wrap="square" lIns="91425" tIns="91425" rIns="91425" bIns="91425" anchor="b" anchorCtr="0">
            <a:noAutofit/>
          </a:bodyPr>
          <a:lstStyle/>
          <a:p>
            <a:pPr algn="ctr">
              <a:buClr>
                <a:schemeClr val="accent4"/>
              </a:buClr>
              <a:buSzPts val="5200"/>
              <a:buFont typeface="Londrina Solid"/>
              <a:buNone/>
            </a:pPr>
            <a:r>
              <a:rPr lang="en-US" sz="2000" dirty="0">
                <a:solidFill>
                  <a:schemeClr val="accent4"/>
                </a:solidFill>
                <a:latin typeface="Londrina Solid"/>
                <a:ea typeface="Londrina Solid"/>
                <a:cs typeface="Londrina Solid"/>
              </a:rPr>
              <a:t>Recycling is a series of steps that involves collecting and processing materials  that has reached the end of its current use and  it will otherwise be thrown away as (trash) to convert it  into raw material utilized in the production of new products</a:t>
            </a:r>
          </a:p>
        </p:txBody>
      </p:sp>
      <p:grpSp>
        <p:nvGrpSpPr>
          <p:cNvPr id="93" name="Group 92"/>
          <p:cNvGrpSpPr/>
          <p:nvPr/>
        </p:nvGrpSpPr>
        <p:grpSpPr>
          <a:xfrm>
            <a:off x="-42283" y="13048"/>
            <a:ext cx="982500" cy="982500"/>
            <a:chOff x="2042486" y="2706331"/>
            <a:chExt cx="982500" cy="982500"/>
          </a:xfrm>
        </p:grpSpPr>
        <p:sp>
          <p:nvSpPr>
            <p:cNvPr id="94" name="Google Shape;1101;p30"/>
            <p:cNvSpPr/>
            <p:nvPr/>
          </p:nvSpPr>
          <p:spPr>
            <a:xfrm>
              <a:off x="2042486" y="2706331"/>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5" name="Google Shape;1107;p30"/>
            <p:cNvSpPr txBox="1">
              <a:spLocks/>
            </p:cNvSpPr>
            <p:nvPr/>
          </p:nvSpPr>
          <p:spPr>
            <a:xfrm>
              <a:off x="2098870" y="2927561"/>
              <a:ext cx="870000" cy="469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US" sz="2500" b="1" dirty="0">
                  <a:solidFill>
                    <a:srgbClr val="235233"/>
                  </a:solidFill>
                  <a:latin typeface="Londrina Solid" panose="020B0604020202020204" charset="0"/>
                </a:rPr>
                <a:t>1</a:t>
              </a:r>
            </a:p>
          </p:txBody>
        </p:sp>
      </p:grpSp>
      <p:grpSp>
        <p:nvGrpSpPr>
          <p:cNvPr id="96" name="Google Shape;1178;p32"/>
          <p:cNvGrpSpPr/>
          <p:nvPr/>
        </p:nvGrpSpPr>
        <p:grpSpPr>
          <a:xfrm>
            <a:off x="851768" y="1897466"/>
            <a:ext cx="1537611" cy="3243974"/>
            <a:chOff x="1219200" y="557825"/>
            <a:chExt cx="2063667" cy="4027849"/>
          </a:xfrm>
        </p:grpSpPr>
        <p:sp>
          <p:nvSpPr>
            <p:cNvPr id="97" name="Google Shape;1179;p32"/>
            <p:cNvSpPr/>
            <p:nvPr/>
          </p:nvSpPr>
          <p:spPr>
            <a:xfrm>
              <a:off x="1339085" y="2255824"/>
              <a:ext cx="1777978" cy="2329841"/>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1180;p32"/>
            <p:cNvSpPr/>
            <p:nvPr/>
          </p:nvSpPr>
          <p:spPr>
            <a:xfrm>
              <a:off x="1339085" y="2255824"/>
              <a:ext cx="1777978" cy="270221"/>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1181;p32"/>
            <p:cNvSpPr/>
            <p:nvPr/>
          </p:nvSpPr>
          <p:spPr>
            <a:xfrm>
              <a:off x="1344241" y="1690129"/>
              <a:ext cx="1805492" cy="686203"/>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182;p32"/>
            <p:cNvSpPr/>
            <p:nvPr/>
          </p:nvSpPr>
          <p:spPr>
            <a:xfrm>
              <a:off x="1445815" y="1690129"/>
              <a:ext cx="1602392" cy="191102"/>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183;p32"/>
            <p:cNvSpPr/>
            <p:nvPr/>
          </p:nvSpPr>
          <p:spPr>
            <a:xfrm>
              <a:off x="1220356" y="2188123"/>
              <a:ext cx="2062511" cy="21803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184;p32"/>
            <p:cNvSpPr/>
            <p:nvPr/>
          </p:nvSpPr>
          <p:spPr>
            <a:xfrm>
              <a:off x="1219200" y="2188123"/>
              <a:ext cx="2062511" cy="113042"/>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185;p32"/>
            <p:cNvSpPr/>
            <p:nvPr/>
          </p:nvSpPr>
          <p:spPr>
            <a:xfrm>
              <a:off x="1524405" y="1928212"/>
              <a:ext cx="1436009" cy="259958"/>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186;p32"/>
            <p:cNvSpPr/>
            <p:nvPr/>
          </p:nvSpPr>
          <p:spPr>
            <a:xfrm>
              <a:off x="1957542" y="2861078"/>
              <a:ext cx="270270" cy="247285"/>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87;p32"/>
            <p:cNvSpPr/>
            <p:nvPr/>
          </p:nvSpPr>
          <p:spPr>
            <a:xfrm>
              <a:off x="2173267" y="2861656"/>
              <a:ext cx="429762" cy="358593"/>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188;p32"/>
            <p:cNvSpPr/>
            <p:nvPr/>
          </p:nvSpPr>
          <p:spPr>
            <a:xfrm>
              <a:off x="2420505" y="3208734"/>
              <a:ext cx="269113" cy="263957"/>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189;p32"/>
            <p:cNvSpPr/>
            <p:nvPr/>
          </p:nvSpPr>
          <p:spPr>
            <a:xfrm>
              <a:off x="2139971" y="3390007"/>
              <a:ext cx="495149" cy="397044"/>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190;p32"/>
            <p:cNvSpPr/>
            <p:nvPr/>
          </p:nvSpPr>
          <p:spPr>
            <a:xfrm>
              <a:off x="1851968" y="3488690"/>
              <a:ext cx="204883" cy="231240"/>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191;p32"/>
            <p:cNvSpPr/>
            <p:nvPr/>
          </p:nvSpPr>
          <p:spPr>
            <a:xfrm>
              <a:off x="1726349" y="3125519"/>
              <a:ext cx="363749" cy="456746"/>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92;p32"/>
            <p:cNvSpPr/>
            <p:nvPr/>
          </p:nvSpPr>
          <p:spPr>
            <a:xfrm>
              <a:off x="1790580" y="1351628"/>
              <a:ext cx="1138274" cy="837648"/>
            </a:xfrm>
            <a:custGeom>
              <a:avLst/>
              <a:gdLst/>
              <a:ahLst/>
              <a:cxnLst/>
              <a:rect l="l" t="t" r="r" b="b"/>
              <a:pathLst>
                <a:path w="23623" h="17384" extrusionOk="0">
                  <a:moveTo>
                    <a:pt x="16140" y="1"/>
                  </a:moveTo>
                  <a:cubicBezTo>
                    <a:pt x="14393" y="1"/>
                    <a:pt x="12645" y="668"/>
                    <a:pt x="11312" y="2001"/>
                  </a:cubicBezTo>
                  <a:lnTo>
                    <a:pt x="2073" y="11240"/>
                  </a:lnTo>
                  <a:cubicBezTo>
                    <a:pt x="1" y="13312"/>
                    <a:pt x="584" y="15336"/>
                    <a:pt x="2192" y="17384"/>
                  </a:cubicBezTo>
                  <a:lnTo>
                    <a:pt x="15241" y="17384"/>
                  </a:lnTo>
                  <a:lnTo>
                    <a:pt x="20968" y="11657"/>
                  </a:lnTo>
                  <a:cubicBezTo>
                    <a:pt x="23623" y="9002"/>
                    <a:pt x="23623" y="4668"/>
                    <a:pt x="20968" y="2001"/>
                  </a:cubicBezTo>
                  <a:cubicBezTo>
                    <a:pt x="19634" y="668"/>
                    <a:pt x="17887" y="1"/>
                    <a:pt x="16140"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93;p32"/>
            <p:cNvSpPr/>
            <p:nvPr/>
          </p:nvSpPr>
          <p:spPr>
            <a:xfrm>
              <a:off x="1795206" y="1915588"/>
              <a:ext cx="325875" cy="273691"/>
            </a:xfrm>
            <a:custGeom>
              <a:avLst/>
              <a:gdLst/>
              <a:ahLst/>
              <a:cxnLst/>
              <a:rect l="l" t="t" r="r" b="b"/>
              <a:pathLst>
                <a:path w="6763" h="5680" extrusionOk="0">
                  <a:moveTo>
                    <a:pt x="1560" y="1"/>
                  </a:moveTo>
                  <a:lnTo>
                    <a:pt x="1560" y="1"/>
                  </a:lnTo>
                  <a:cubicBezTo>
                    <a:pt x="0" y="1906"/>
                    <a:pt x="607" y="3787"/>
                    <a:pt x="2096" y="5680"/>
                  </a:cubicBezTo>
                  <a:lnTo>
                    <a:pt x="6763" y="5680"/>
                  </a:lnTo>
                  <a:cubicBezTo>
                    <a:pt x="5929" y="5120"/>
                    <a:pt x="5108" y="4382"/>
                    <a:pt x="4274" y="3549"/>
                  </a:cubicBezTo>
                  <a:cubicBezTo>
                    <a:pt x="3084" y="2358"/>
                    <a:pt x="2072" y="1179"/>
                    <a:pt x="1560" y="1"/>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94;p32"/>
            <p:cNvSpPr/>
            <p:nvPr/>
          </p:nvSpPr>
          <p:spPr>
            <a:xfrm>
              <a:off x="2362008" y="1631054"/>
              <a:ext cx="546225" cy="558223"/>
            </a:xfrm>
            <a:custGeom>
              <a:avLst/>
              <a:gdLst/>
              <a:ahLst/>
              <a:cxnLst/>
              <a:rect l="l" t="t" r="r" b="b"/>
              <a:pathLst>
                <a:path w="11336" h="11585" extrusionOk="0">
                  <a:moveTo>
                    <a:pt x="11026" y="0"/>
                  </a:moveTo>
                  <a:lnTo>
                    <a:pt x="11026" y="0"/>
                  </a:lnTo>
                  <a:cubicBezTo>
                    <a:pt x="10692" y="703"/>
                    <a:pt x="10252" y="1358"/>
                    <a:pt x="9668" y="1941"/>
                  </a:cubicBezTo>
                  <a:lnTo>
                    <a:pt x="429" y="11180"/>
                  </a:lnTo>
                  <a:cubicBezTo>
                    <a:pt x="274" y="11323"/>
                    <a:pt x="131" y="11466"/>
                    <a:pt x="1" y="11585"/>
                  </a:cubicBezTo>
                  <a:lnTo>
                    <a:pt x="3394" y="11585"/>
                  </a:lnTo>
                  <a:lnTo>
                    <a:pt x="9109" y="5858"/>
                  </a:lnTo>
                  <a:cubicBezTo>
                    <a:pt x="10692" y="4251"/>
                    <a:pt x="11335" y="2072"/>
                    <a:pt x="11026"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95;p32"/>
            <p:cNvSpPr/>
            <p:nvPr/>
          </p:nvSpPr>
          <p:spPr>
            <a:xfrm>
              <a:off x="2555327" y="1216276"/>
              <a:ext cx="495727" cy="467009"/>
            </a:xfrm>
            <a:custGeom>
              <a:avLst/>
              <a:gdLst/>
              <a:ahLst/>
              <a:cxnLst/>
              <a:rect l="l" t="t" r="r" b="b"/>
              <a:pathLst>
                <a:path w="10288" h="9692" extrusionOk="0">
                  <a:moveTo>
                    <a:pt x="7399" y="1"/>
                  </a:moveTo>
                  <a:cubicBezTo>
                    <a:pt x="7136" y="1"/>
                    <a:pt x="6870" y="116"/>
                    <a:pt x="6597" y="393"/>
                  </a:cubicBezTo>
                  <a:lnTo>
                    <a:pt x="811" y="6179"/>
                  </a:lnTo>
                  <a:cubicBezTo>
                    <a:pt x="1" y="6989"/>
                    <a:pt x="1" y="8287"/>
                    <a:pt x="811" y="9085"/>
                  </a:cubicBezTo>
                  <a:cubicBezTo>
                    <a:pt x="1209" y="9489"/>
                    <a:pt x="1733" y="9692"/>
                    <a:pt x="2257" y="9692"/>
                  </a:cubicBezTo>
                  <a:cubicBezTo>
                    <a:pt x="2781" y="9692"/>
                    <a:pt x="3305" y="9489"/>
                    <a:pt x="3704" y="9085"/>
                  </a:cubicBezTo>
                  <a:lnTo>
                    <a:pt x="9502" y="3298"/>
                  </a:lnTo>
                  <a:cubicBezTo>
                    <a:pt x="10288" y="2488"/>
                    <a:pt x="9740" y="1762"/>
                    <a:pt x="8931" y="953"/>
                  </a:cubicBezTo>
                  <a:cubicBezTo>
                    <a:pt x="8406" y="428"/>
                    <a:pt x="7907" y="1"/>
                    <a:pt x="7399"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96;p32"/>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97;p32"/>
            <p:cNvSpPr/>
            <p:nvPr/>
          </p:nvSpPr>
          <p:spPr>
            <a:xfrm>
              <a:off x="1493422" y="646582"/>
              <a:ext cx="453855" cy="333344"/>
            </a:xfrm>
            <a:custGeom>
              <a:avLst/>
              <a:gdLst/>
              <a:ahLst/>
              <a:cxnLst/>
              <a:rect l="l" t="t" r="r" b="b"/>
              <a:pathLst>
                <a:path w="9419" h="6918" extrusionOk="0">
                  <a:moveTo>
                    <a:pt x="7990" y="0"/>
                  </a:moveTo>
                  <a:lnTo>
                    <a:pt x="0" y="4227"/>
                  </a:lnTo>
                  <a:lnTo>
                    <a:pt x="1417" y="6918"/>
                  </a:lnTo>
                  <a:lnTo>
                    <a:pt x="9418" y="2679"/>
                  </a:lnTo>
                  <a:lnTo>
                    <a:pt x="7990" y="0"/>
                  </a:ln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98;p32"/>
            <p:cNvSpPr/>
            <p:nvPr/>
          </p:nvSpPr>
          <p:spPr>
            <a:xfrm>
              <a:off x="1494578" y="689178"/>
              <a:ext cx="717186" cy="748699"/>
            </a:xfrm>
            <a:custGeom>
              <a:avLst/>
              <a:gdLst/>
              <a:ahLst/>
              <a:cxnLst/>
              <a:rect l="l" t="t" r="r" b="b"/>
              <a:pathLst>
                <a:path w="14884" h="15538" extrusionOk="0">
                  <a:moveTo>
                    <a:pt x="8653" y="1"/>
                  </a:moveTo>
                  <a:cubicBezTo>
                    <a:pt x="8481" y="1"/>
                    <a:pt x="8307" y="41"/>
                    <a:pt x="8144" y="128"/>
                  </a:cubicBezTo>
                  <a:lnTo>
                    <a:pt x="727" y="4057"/>
                  </a:lnTo>
                  <a:cubicBezTo>
                    <a:pt x="215" y="4319"/>
                    <a:pt x="0" y="4974"/>
                    <a:pt x="286" y="5510"/>
                  </a:cubicBezTo>
                  <a:lnTo>
                    <a:pt x="5287" y="14963"/>
                  </a:lnTo>
                  <a:cubicBezTo>
                    <a:pt x="5469" y="15329"/>
                    <a:pt x="5843" y="15538"/>
                    <a:pt x="6235" y="15538"/>
                  </a:cubicBezTo>
                  <a:cubicBezTo>
                    <a:pt x="6404" y="15538"/>
                    <a:pt x="6577" y="15499"/>
                    <a:pt x="6739" y="15416"/>
                  </a:cubicBezTo>
                  <a:lnTo>
                    <a:pt x="14157" y="11487"/>
                  </a:lnTo>
                  <a:cubicBezTo>
                    <a:pt x="14681" y="11213"/>
                    <a:pt x="14883" y="10558"/>
                    <a:pt x="14609" y="10022"/>
                  </a:cubicBezTo>
                  <a:lnTo>
                    <a:pt x="9609" y="569"/>
                  </a:lnTo>
                  <a:cubicBezTo>
                    <a:pt x="9418" y="213"/>
                    <a:pt x="9043" y="1"/>
                    <a:pt x="8653" y="1"/>
                  </a:cubicBezTo>
                  <a:close/>
                </a:path>
              </a:pathLst>
            </a:custGeom>
            <a:solidFill>
              <a:srgbClr val="25B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99;p32"/>
            <p:cNvSpPr/>
            <p:nvPr/>
          </p:nvSpPr>
          <p:spPr>
            <a:xfrm>
              <a:off x="1740708" y="1156574"/>
              <a:ext cx="470478" cy="280678"/>
            </a:xfrm>
            <a:custGeom>
              <a:avLst/>
              <a:gdLst/>
              <a:ahLst/>
              <a:cxnLst/>
              <a:rect l="l" t="t" r="r" b="b"/>
              <a:pathLst>
                <a:path w="9764" h="5825" extrusionOk="0">
                  <a:moveTo>
                    <a:pt x="9323" y="1"/>
                  </a:moveTo>
                  <a:lnTo>
                    <a:pt x="0" y="4942"/>
                  </a:lnTo>
                  <a:lnTo>
                    <a:pt x="167" y="5251"/>
                  </a:lnTo>
                  <a:cubicBezTo>
                    <a:pt x="363" y="5619"/>
                    <a:pt x="733" y="5824"/>
                    <a:pt x="1111" y="5824"/>
                  </a:cubicBezTo>
                  <a:cubicBezTo>
                    <a:pt x="1284" y="5824"/>
                    <a:pt x="1459" y="5782"/>
                    <a:pt x="1619" y="5692"/>
                  </a:cubicBezTo>
                  <a:lnTo>
                    <a:pt x="9037" y="1763"/>
                  </a:lnTo>
                  <a:cubicBezTo>
                    <a:pt x="9573" y="1477"/>
                    <a:pt x="9763" y="822"/>
                    <a:pt x="9477" y="310"/>
                  </a:cubicBezTo>
                  <a:lnTo>
                    <a:pt x="9323"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200;p32"/>
            <p:cNvSpPr/>
            <p:nvPr/>
          </p:nvSpPr>
          <p:spPr>
            <a:xfrm>
              <a:off x="1408520" y="557825"/>
              <a:ext cx="527867" cy="327032"/>
            </a:xfrm>
            <a:custGeom>
              <a:avLst/>
              <a:gdLst/>
              <a:ahLst/>
              <a:cxnLst/>
              <a:rect l="l" t="t" r="r" b="b"/>
              <a:pathLst>
                <a:path w="10955" h="6787" extrusionOk="0">
                  <a:moveTo>
                    <a:pt x="9615" y="0"/>
                  </a:moveTo>
                  <a:cubicBezTo>
                    <a:pt x="9444" y="0"/>
                    <a:pt x="9271" y="41"/>
                    <a:pt x="9109" y="128"/>
                  </a:cubicBezTo>
                  <a:lnTo>
                    <a:pt x="739" y="4569"/>
                  </a:lnTo>
                  <a:cubicBezTo>
                    <a:pt x="215" y="4831"/>
                    <a:pt x="0" y="5485"/>
                    <a:pt x="286" y="6021"/>
                  </a:cubicBezTo>
                  <a:lnTo>
                    <a:pt x="393" y="6212"/>
                  </a:lnTo>
                  <a:cubicBezTo>
                    <a:pt x="576" y="6577"/>
                    <a:pt x="950" y="6786"/>
                    <a:pt x="1341" y="6786"/>
                  </a:cubicBezTo>
                  <a:cubicBezTo>
                    <a:pt x="1511" y="6786"/>
                    <a:pt x="1684" y="6747"/>
                    <a:pt x="1846" y="6664"/>
                  </a:cubicBezTo>
                  <a:lnTo>
                    <a:pt x="10228" y="2223"/>
                  </a:lnTo>
                  <a:cubicBezTo>
                    <a:pt x="10752" y="1961"/>
                    <a:pt x="10954" y="1306"/>
                    <a:pt x="10668" y="771"/>
                  </a:cubicBezTo>
                  <a:lnTo>
                    <a:pt x="10573" y="580"/>
                  </a:lnTo>
                  <a:cubicBezTo>
                    <a:pt x="10382" y="215"/>
                    <a:pt x="10006" y="0"/>
                    <a:pt x="96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201;p32"/>
            <p:cNvSpPr/>
            <p:nvPr/>
          </p:nvSpPr>
          <p:spPr>
            <a:xfrm>
              <a:off x="1539294" y="781983"/>
              <a:ext cx="612190" cy="533553"/>
            </a:xfrm>
            <a:custGeom>
              <a:avLst/>
              <a:gdLst/>
              <a:ahLst/>
              <a:cxnLst/>
              <a:rect l="l" t="t" r="r" b="b"/>
              <a:pathLst>
                <a:path w="12705" h="11073" extrusionOk="0">
                  <a:moveTo>
                    <a:pt x="9395" y="0"/>
                  </a:moveTo>
                  <a:lnTo>
                    <a:pt x="1" y="4810"/>
                  </a:lnTo>
                  <a:lnTo>
                    <a:pt x="3323" y="11073"/>
                  </a:lnTo>
                  <a:lnTo>
                    <a:pt x="12705" y="6263"/>
                  </a:lnTo>
                  <a:lnTo>
                    <a:pt x="9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2;p32"/>
            <p:cNvSpPr/>
            <p:nvPr/>
          </p:nvSpPr>
          <p:spPr>
            <a:xfrm>
              <a:off x="2862267" y="1190834"/>
              <a:ext cx="215772" cy="195872"/>
            </a:xfrm>
            <a:custGeom>
              <a:avLst/>
              <a:gdLst/>
              <a:ahLst/>
              <a:cxnLst/>
              <a:rect l="l" t="t" r="r" b="b"/>
              <a:pathLst>
                <a:path w="4478" h="4065" extrusionOk="0">
                  <a:moveTo>
                    <a:pt x="1542" y="0"/>
                  </a:moveTo>
                  <a:cubicBezTo>
                    <a:pt x="1274" y="0"/>
                    <a:pt x="1003" y="117"/>
                    <a:pt x="727" y="397"/>
                  </a:cubicBezTo>
                  <a:lnTo>
                    <a:pt x="1" y="1123"/>
                  </a:lnTo>
                  <a:cubicBezTo>
                    <a:pt x="465" y="1373"/>
                    <a:pt x="1013" y="1873"/>
                    <a:pt x="1608" y="2457"/>
                  </a:cubicBezTo>
                  <a:cubicBezTo>
                    <a:pt x="2192" y="3052"/>
                    <a:pt x="2692" y="3588"/>
                    <a:pt x="2930" y="4064"/>
                  </a:cubicBezTo>
                  <a:lnTo>
                    <a:pt x="3668" y="3326"/>
                  </a:lnTo>
                  <a:cubicBezTo>
                    <a:pt x="4478" y="2516"/>
                    <a:pt x="3906" y="1766"/>
                    <a:pt x="3096" y="969"/>
                  </a:cubicBezTo>
                  <a:cubicBezTo>
                    <a:pt x="2571" y="435"/>
                    <a:pt x="2061" y="0"/>
                    <a:pt x="1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03;p32"/>
            <p:cNvSpPr/>
            <p:nvPr/>
          </p:nvSpPr>
          <p:spPr>
            <a:xfrm>
              <a:off x="1472750" y="4412931"/>
              <a:ext cx="1457837" cy="172743"/>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0" name="Google Shape;1823;p41"/>
          <p:cNvSpPr/>
          <p:nvPr/>
        </p:nvSpPr>
        <p:spPr>
          <a:xfrm rot="2103596">
            <a:off x="6842116" y="166263"/>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1" name="Google Shape;1826;p41"/>
          <p:cNvGrpSpPr/>
          <p:nvPr/>
        </p:nvGrpSpPr>
        <p:grpSpPr>
          <a:xfrm>
            <a:off x="6819658" y="192749"/>
            <a:ext cx="1366727" cy="1320587"/>
            <a:chOff x="713400" y="1517400"/>
            <a:chExt cx="2193621" cy="2108692"/>
          </a:xfrm>
        </p:grpSpPr>
        <p:sp>
          <p:nvSpPr>
            <p:cNvPr id="157" name="Google Shape;1827;p41"/>
            <p:cNvSpPr/>
            <p:nvPr/>
          </p:nvSpPr>
          <p:spPr>
            <a:xfrm>
              <a:off x="1239888" y="1517400"/>
              <a:ext cx="615476" cy="563134"/>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828;p41"/>
            <p:cNvSpPr/>
            <p:nvPr/>
          </p:nvSpPr>
          <p:spPr>
            <a:xfrm>
              <a:off x="1731152" y="1518717"/>
              <a:ext cx="978682" cy="816611"/>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29;p41"/>
            <p:cNvSpPr/>
            <p:nvPr/>
          </p:nvSpPr>
          <p:spPr>
            <a:xfrm>
              <a:off x="2294179" y="2309109"/>
              <a:ext cx="612842" cy="601101"/>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30;p41"/>
            <p:cNvSpPr/>
            <p:nvPr/>
          </p:nvSpPr>
          <p:spPr>
            <a:xfrm>
              <a:off x="1655328" y="2721917"/>
              <a:ext cx="1127585" cy="904175"/>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31;p41"/>
            <p:cNvSpPr/>
            <p:nvPr/>
          </p:nvSpPr>
          <p:spPr>
            <a:xfrm>
              <a:off x="999468" y="2946646"/>
              <a:ext cx="466572" cy="52659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32;p41"/>
            <p:cNvSpPr/>
            <p:nvPr/>
          </p:nvSpPr>
          <p:spPr>
            <a:xfrm>
              <a:off x="713400" y="2119604"/>
              <a:ext cx="828352" cy="104013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4579487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heel(1)">
                                      <p:cBhvr>
                                        <p:cTn id="7" dur="500"/>
                                        <p:tgtEl>
                                          <p:spTgt spid="9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up)">
                                      <p:cBhvr>
                                        <p:cTn id="2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grpSp>
        <p:nvGrpSpPr>
          <p:cNvPr id="88" name="Group 87"/>
          <p:cNvGrpSpPr/>
          <p:nvPr/>
        </p:nvGrpSpPr>
        <p:grpSpPr>
          <a:xfrm>
            <a:off x="-23557" y="15472"/>
            <a:ext cx="4628591" cy="1038232"/>
            <a:chOff x="-22444" y="15277"/>
            <a:chExt cx="4870900" cy="1038232"/>
          </a:xfrm>
        </p:grpSpPr>
        <p:sp>
          <p:nvSpPr>
            <p:cNvPr id="89" name="Google Shape;1155;p30"/>
            <p:cNvSpPr/>
            <p:nvPr/>
          </p:nvSpPr>
          <p:spPr>
            <a:xfrm rot="5400000" flipH="1">
              <a:off x="938865" y="-946032"/>
              <a:ext cx="589573" cy="2512191"/>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 name="Group 89"/>
            <p:cNvGrpSpPr/>
            <p:nvPr/>
          </p:nvGrpSpPr>
          <p:grpSpPr>
            <a:xfrm>
              <a:off x="1520937" y="206218"/>
              <a:ext cx="3327519" cy="847291"/>
              <a:chOff x="1520937" y="206218"/>
              <a:chExt cx="3327519" cy="847291"/>
            </a:xfrm>
          </p:grpSpPr>
          <p:sp>
            <p:nvSpPr>
              <p:cNvPr id="91" name="Google Shape;1152;p30"/>
              <p:cNvSpPr/>
              <p:nvPr/>
            </p:nvSpPr>
            <p:spPr>
              <a:xfrm rot="5400000" flipH="1">
                <a:off x="2761878" y="-1034723"/>
                <a:ext cx="845637" cy="332751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TextBox 91"/>
              <p:cNvSpPr txBox="1"/>
              <p:nvPr/>
            </p:nvSpPr>
            <p:spPr>
              <a:xfrm>
                <a:off x="1983636" y="396403"/>
                <a:ext cx="2134057"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Why Recycling</a:t>
                </a:r>
                <a:r>
                  <a:rPr lang="ar-EG" sz="2000" dirty="0"/>
                  <a:t> </a:t>
                </a:r>
                <a:r>
                  <a:rPr lang="en-US" sz="2000" dirty="0"/>
                  <a:t>is so important </a:t>
                </a:r>
              </a:p>
            </p:txBody>
          </p:sp>
        </p:grpSp>
      </p:grpSp>
      <p:grpSp>
        <p:nvGrpSpPr>
          <p:cNvPr id="93" name="Group 92"/>
          <p:cNvGrpSpPr/>
          <p:nvPr/>
        </p:nvGrpSpPr>
        <p:grpSpPr>
          <a:xfrm>
            <a:off x="-42283" y="13048"/>
            <a:ext cx="982500" cy="982500"/>
            <a:chOff x="2042486" y="2706331"/>
            <a:chExt cx="982500" cy="982500"/>
          </a:xfrm>
        </p:grpSpPr>
        <p:sp>
          <p:nvSpPr>
            <p:cNvPr id="94" name="Google Shape;1101;p30"/>
            <p:cNvSpPr/>
            <p:nvPr/>
          </p:nvSpPr>
          <p:spPr>
            <a:xfrm>
              <a:off x="2042486" y="2706331"/>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5" name="Google Shape;1107;p30"/>
            <p:cNvSpPr txBox="1">
              <a:spLocks/>
            </p:cNvSpPr>
            <p:nvPr/>
          </p:nvSpPr>
          <p:spPr>
            <a:xfrm>
              <a:off x="2098870" y="2927561"/>
              <a:ext cx="870000" cy="469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US" sz="2500" b="1" dirty="0">
                  <a:solidFill>
                    <a:srgbClr val="235233"/>
                  </a:solidFill>
                  <a:latin typeface="Londrina Solid" panose="020B0604020202020204" charset="0"/>
                </a:rPr>
                <a:t>2</a:t>
              </a:r>
            </a:p>
          </p:txBody>
        </p:sp>
      </p:grpSp>
      <p:sp>
        <p:nvSpPr>
          <p:cNvPr id="96" name="Freeform: Shape 77">
            <a:extLst>
              <a:ext uri="{FF2B5EF4-FFF2-40B4-BE49-F238E27FC236}">
                <a16:creationId xmlns:a16="http://schemas.microsoft.com/office/drawing/2014/main" id="{A5376111-DFB5-4F6D-AC3F-335EF296A32F}"/>
              </a:ext>
            </a:extLst>
          </p:cNvPr>
          <p:cNvSpPr>
            <a:spLocks/>
          </p:cNvSpPr>
          <p:nvPr/>
        </p:nvSpPr>
        <p:spPr bwMode="auto">
          <a:xfrm>
            <a:off x="2727390" y="1049928"/>
            <a:ext cx="4102624" cy="2583280"/>
          </a:xfrm>
          <a:custGeom>
            <a:avLst/>
            <a:gdLst>
              <a:gd name="connsiteX0" fmla="*/ 3855197 w 3855650"/>
              <a:gd name="connsiteY0" fmla="*/ 1827868 h 3966499"/>
              <a:gd name="connsiteX1" fmla="*/ 3816045 w 3855650"/>
              <a:gd name="connsiteY1" fmla="*/ 1881210 h 3966499"/>
              <a:gd name="connsiteX2" fmla="*/ 3534858 w 3855650"/>
              <a:gd name="connsiteY2" fmla="*/ 1941665 h 3966499"/>
              <a:gd name="connsiteX3" fmla="*/ 3221638 w 3855650"/>
              <a:gd name="connsiteY3" fmla="*/ 2051906 h 3966499"/>
              <a:gd name="connsiteX4" fmla="*/ 2655705 w 3855650"/>
              <a:gd name="connsiteY4" fmla="*/ 2389740 h 3966499"/>
              <a:gd name="connsiteX5" fmla="*/ 2228587 w 3855650"/>
              <a:gd name="connsiteY5" fmla="*/ 2880491 h 3966499"/>
              <a:gd name="connsiteX6" fmla="*/ 2086214 w 3855650"/>
              <a:gd name="connsiteY6" fmla="*/ 3168540 h 3966499"/>
              <a:gd name="connsiteX7" fmla="*/ 2036384 w 3855650"/>
              <a:gd name="connsiteY7" fmla="*/ 3321455 h 3966499"/>
              <a:gd name="connsiteX8" fmla="*/ 2018587 w 3855650"/>
              <a:gd name="connsiteY8" fmla="*/ 3424584 h 3966499"/>
              <a:gd name="connsiteX9" fmla="*/ 2023213 w 3855650"/>
              <a:gd name="connsiteY9" fmla="*/ 3874105 h 3966499"/>
              <a:gd name="connsiteX10" fmla="*/ 2024164 w 3855650"/>
              <a:gd name="connsiteY10" fmla="*/ 3966499 h 3966499"/>
              <a:gd name="connsiteX11" fmla="*/ 1827925 w 3855650"/>
              <a:gd name="connsiteY11" fmla="*/ 3966499 h 3966499"/>
              <a:gd name="connsiteX12" fmla="*/ 1828803 w 3855650"/>
              <a:gd name="connsiteY12" fmla="*/ 3881197 h 3966499"/>
              <a:gd name="connsiteX13" fmla="*/ 1833502 w 3855650"/>
              <a:gd name="connsiteY13" fmla="*/ 3424584 h 3966499"/>
              <a:gd name="connsiteX14" fmla="*/ 1815706 w 3855650"/>
              <a:gd name="connsiteY14" fmla="*/ 3321455 h 3966499"/>
              <a:gd name="connsiteX15" fmla="*/ 1769435 w 3855650"/>
              <a:gd name="connsiteY15" fmla="*/ 3168540 h 3966499"/>
              <a:gd name="connsiteX16" fmla="*/ 1627062 w 3855650"/>
              <a:gd name="connsiteY16" fmla="*/ 2880491 h 3966499"/>
              <a:gd name="connsiteX17" fmla="*/ 1199944 w 3855650"/>
              <a:gd name="connsiteY17" fmla="*/ 2389740 h 3966499"/>
              <a:gd name="connsiteX18" fmla="*/ 634013 w 3855650"/>
              <a:gd name="connsiteY18" fmla="*/ 2051905 h 3966499"/>
              <a:gd name="connsiteX19" fmla="*/ 320792 w 3855650"/>
              <a:gd name="connsiteY19" fmla="*/ 1941664 h 3966499"/>
              <a:gd name="connsiteX20" fmla="*/ 39606 w 3855650"/>
              <a:gd name="connsiteY20" fmla="*/ 1881209 h 3966499"/>
              <a:gd name="connsiteX21" fmla="*/ 454 w 3855650"/>
              <a:gd name="connsiteY21" fmla="*/ 1827867 h 3966499"/>
              <a:gd name="connsiteX22" fmla="*/ 53843 w 3855650"/>
              <a:gd name="connsiteY22" fmla="*/ 1785193 h 3966499"/>
              <a:gd name="connsiteX23" fmla="*/ 345708 w 3855650"/>
              <a:gd name="connsiteY23" fmla="*/ 1842091 h 3966499"/>
              <a:gd name="connsiteX24" fmla="*/ 676724 w 3855650"/>
              <a:gd name="connsiteY24" fmla="*/ 1941664 h 3966499"/>
              <a:gd name="connsiteX25" fmla="*/ 1285367 w 3855650"/>
              <a:gd name="connsiteY25" fmla="*/ 2279499 h 3966499"/>
              <a:gd name="connsiteX26" fmla="*/ 1762316 w 3855650"/>
              <a:gd name="connsiteY26" fmla="*/ 2795143 h 3966499"/>
              <a:gd name="connsiteX27" fmla="*/ 1840621 w 3855650"/>
              <a:gd name="connsiteY27" fmla="*/ 2926721 h 3966499"/>
              <a:gd name="connsiteX28" fmla="*/ 1844180 w 3855650"/>
              <a:gd name="connsiteY28" fmla="*/ 2499982 h 3966499"/>
              <a:gd name="connsiteX29" fmla="*/ 1783673 w 3855650"/>
              <a:gd name="connsiteY29" fmla="*/ 2083910 h 3966499"/>
              <a:gd name="connsiteX30" fmla="*/ 1698249 w 3855650"/>
              <a:gd name="connsiteY30" fmla="*/ 1849204 h 3966499"/>
              <a:gd name="connsiteX31" fmla="*/ 1577232 w 3855650"/>
              <a:gd name="connsiteY31" fmla="*/ 1628722 h 3966499"/>
              <a:gd name="connsiteX32" fmla="*/ 1249775 w 3855650"/>
              <a:gd name="connsiteY32" fmla="*/ 1244656 h 3966499"/>
              <a:gd name="connsiteX33" fmla="*/ 1050453 w 3855650"/>
              <a:gd name="connsiteY33" fmla="*/ 1088185 h 3966499"/>
              <a:gd name="connsiteX34" fmla="*/ 947233 w 3855650"/>
              <a:gd name="connsiteY34" fmla="*/ 1020618 h 3966499"/>
              <a:gd name="connsiteX35" fmla="*/ 890284 w 3855650"/>
              <a:gd name="connsiteY35" fmla="*/ 988612 h 3966499"/>
              <a:gd name="connsiteX36" fmla="*/ 876046 w 3855650"/>
              <a:gd name="connsiteY36" fmla="*/ 981500 h 3966499"/>
              <a:gd name="connsiteX37" fmla="*/ 854690 w 3855650"/>
              <a:gd name="connsiteY37" fmla="*/ 917489 h 3966499"/>
              <a:gd name="connsiteX38" fmla="*/ 861809 w 3855650"/>
              <a:gd name="connsiteY38" fmla="*/ 903264 h 3966499"/>
              <a:gd name="connsiteX39" fmla="*/ 925877 w 3855650"/>
              <a:gd name="connsiteY39" fmla="*/ 878371 h 3966499"/>
              <a:gd name="connsiteX40" fmla="*/ 943673 w 3855650"/>
              <a:gd name="connsiteY40" fmla="*/ 889040 h 3966499"/>
              <a:gd name="connsiteX41" fmla="*/ 1004182 w 3855650"/>
              <a:gd name="connsiteY41" fmla="*/ 921045 h 3966499"/>
              <a:gd name="connsiteX42" fmla="*/ 1118080 w 3855650"/>
              <a:gd name="connsiteY42" fmla="*/ 992168 h 3966499"/>
              <a:gd name="connsiteX43" fmla="*/ 1331639 w 3855650"/>
              <a:gd name="connsiteY43" fmla="*/ 1152196 h 3966499"/>
              <a:gd name="connsiteX44" fmla="*/ 1691131 w 3855650"/>
              <a:gd name="connsiteY44" fmla="*/ 1550486 h 3966499"/>
              <a:gd name="connsiteX45" fmla="*/ 1829944 w 3855650"/>
              <a:gd name="connsiteY45" fmla="*/ 1785193 h 3966499"/>
              <a:gd name="connsiteX46" fmla="*/ 1851300 w 3855650"/>
              <a:gd name="connsiteY46" fmla="*/ 1838535 h 3966499"/>
              <a:gd name="connsiteX47" fmla="*/ 1869097 w 3855650"/>
              <a:gd name="connsiteY47" fmla="*/ 46230 h 3966499"/>
              <a:gd name="connsiteX48" fmla="*/ 1918927 w 3855650"/>
              <a:gd name="connsiteY48" fmla="*/ 0 h 3966499"/>
              <a:gd name="connsiteX49" fmla="*/ 1936724 w 3855650"/>
              <a:gd name="connsiteY49" fmla="*/ 0 h 3966499"/>
              <a:gd name="connsiteX50" fmla="*/ 1982995 w 3855650"/>
              <a:gd name="connsiteY50" fmla="*/ 46230 h 3966499"/>
              <a:gd name="connsiteX51" fmla="*/ 2004351 w 3855650"/>
              <a:gd name="connsiteY51" fmla="*/ 1838535 h 3966499"/>
              <a:gd name="connsiteX52" fmla="*/ 2025707 w 3855650"/>
              <a:gd name="connsiteY52" fmla="*/ 1785193 h 3966499"/>
              <a:gd name="connsiteX53" fmla="*/ 2160961 w 3855650"/>
              <a:gd name="connsiteY53" fmla="*/ 1550486 h 3966499"/>
              <a:gd name="connsiteX54" fmla="*/ 2520452 w 3855650"/>
              <a:gd name="connsiteY54" fmla="*/ 1152196 h 3966499"/>
              <a:gd name="connsiteX55" fmla="*/ 2737571 w 3855650"/>
              <a:gd name="connsiteY55" fmla="*/ 992168 h 3966499"/>
              <a:gd name="connsiteX56" fmla="*/ 2851469 w 3855650"/>
              <a:gd name="connsiteY56" fmla="*/ 921045 h 3966499"/>
              <a:gd name="connsiteX57" fmla="*/ 2908418 w 3855650"/>
              <a:gd name="connsiteY57" fmla="*/ 889041 h 3966499"/>
              <a:gd name="connsiteX58" fmla="*/ 2926215 w 3855650"/>
              <a:gd name="connsiteY58" fmla="*/ 878372 h 3966499"/>
              <a:gd name="connsiteX59" fmla="*/ 2993842 w 3855650"/>
              <a:gd name="connsiteY59" fmla="*/ 903265 h 3966499"/>
              <a:gd name="connsiteX60" fmla="*/ 2997401 w 3855650"/>
              <a:gd name="connsiteY60" fmla="*/ 917490 h 3966499"/>
              <a:gd name="connsiteX61" fmla="*/ 2976045 w 3855650"/>
              <a:gd name="connsiteY61" fmla="*/ 981501 h 3966499"/>
              <a:gd name="connsiteX62" fmla="*/ 2961808 w 3855650"/>
              <a:gd name="connsiteY62" fmla="*/ 988613 h 3966499"/>
              <a:gd name="connsiteX63" fmla="*/ 2908418 w 3855650"/>
              <a:gd name="connsiteY63" fmla="*/ 1020619 h 3966499"/>
              <a:gd name="connsiteX64" fmla="*/ 2801638 w 3855650"/>
              <a:gd name="connsiteY64" fmla="*/ 1088185 h 3966499"/>
              <a:gd name="connsiteX65" fmla="*/ 2602316 w 3855650"/>
              <a:gd name="connsiteY65" fmla="*/ 1244656 h 3966499"/>
              <a:gd name="connsiteX66" fmla="*/ 2274859 w 3855650"/>
              <a:gd name="connsiteY66" fmla="*/ 1628722 h 3966499"/>
              <a:gd name="connsiteX67" fmla="*/ 2157402 w 3855650"/>
              <a:gd name="connsiteY67" fmla="*/ 1849204 h 3966499"/>
              <a:gd name="connsiteX68" fmla="*/ 2071978 w 3855650"/>
              <a:gd name="connsiteY68" fmla="*/ 2083910 h 3966499"/>
              <a:gd name="connsiteX69" fmla="*/ 2011468 w 3855650"/>
              <a:gd name="connsiteY69" fmla="*/ 2499982 h 3966499"/>
              <a:gd name="connsiteX70" fmla="*/ 2015028 w 3855650"/>
              <a:gd name="connsiteY70" fmla="*/ 2926721 h 3966499"/>
              <a:gd name="connsiteX71" fmla="*/ 2093333 w 3855650"/>
              <a:gd name="connsiteY71" fmla="*/ 2795143 h 3966499"/>
              <a:gd name="connsiteX72" fmla="*/ 2570282 w 3855650"/>
              <a:gd name="connsiteY72" fmla="*/ 2279499 h 3966499"/>
              <a:gd name="connsiteX73" fmla="*/ 3178926 w 3855650"/>
              <a:gd name="connsiteY73" fmla="*/ 1941665 h 3966499"/>
              <a:gd name="connsiteX74" fmla="*/ 3506384 w 3855650"/>
              <a:gd name="connsiteY74" fmla="*/ 1842092 h 3966499"/>
              <a:gd name="connsiteX75" fmla="*/ 3798248 w 3855650"/>
              <a:gd name="connsiteY75" fmla="*/ 1785194 h 3966499"/>
              <a:gd name="connsiteX76" fmla="*/ 3855197 w 3855650"/>
              <a:gd name="connsiteY76" fmla="*/ 1827868 h 39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855650" h="3966499">
                <a:moveTo>
                  <a:pt x="3855197" y="1827868"/>
                </a:moveTo>
                <a:cubicBezTo>
                  <a:pt x="3858756" y="1852761"/>
                  <a:pt x="3840960" y="1874098"/>
                  <a:pt x="3816045" y="1881210"/>
                </a:cubicBezTo>
                <a:cubicBezTo>
                  <a:pt x="3719943" y="1898991"/>
                  <a:pt x="3627401" y="1916772"/>
                  <a:pt x="3534858" y="1941665"/>
                </a:cubicBezTo>
                <a:cubicBezTo>
                  <a:pt x="3428079" y="1973670"/>
                  <a:pt x="3321299" y="2009232"/>
                  <a:pt x="3221638" y="2051906"/>
                </a:cubicBezTo>
                <a:cubicBezTo>
                  <a:pt x="3015198" y="2137254"/>
                  <a:pt x="2822994" y="2247494"/>
                  <a:pt x="2655705" y="2389740"/>
                </a:cubicBezTo>
                <a:cubicBezTo>
                  <a:pt x="2488417" y="2528431"/>
                  <a:pt x="2342485" y="2692014"/>
                  <a:pt x="2228587" y="2880491"/>
                </a:cubicBezTo>
                <a:cubicBezTo>
                  <a:pt x="2171638" y="2972951"/>
                  <a:pt x="2121807" y="3068968"/>
                  <a:pt x="2086214" y="3168540"/>
                </a:cubicBezTo>
                <a:cubicBezTo>
                  <a:pt x="2064858" y="3218327"/>
                  <a:pt x="2050621" y="3268113"/>
                  <a:pt x="2036384" y="3321455"/>
                </a:cubicBezTo>
                <a:cubicBezTo>
                  <a:pt x="2029265" y="3353461"/>
                  <a:pt x="2022146" y="3389022"/>
                  <a:pt x="2018587" y="3424584"/>
                </a:cubicBezTo>
                <a:cubicBezTo>
                  <a:pt x="2018587" y="3424584"/>
                  <a:pt x="2018587" y="3424584"/>
                  <a:pt x="2023213" y="3874105"/>
                </a:cubicBezTo>
                <a:lnTo>
                  <a:pt x="2024164" y="3966499"/>
                </a:lnTo>
                <a:lnTo>
                  <a:pt x="1827925" y="3966499"/>
                </a:lnTo>
                <a:lnTo>
                  <a:pt x="1828803" y="3881197"/>
                </a:lnTo>
                <a:cubicBezTo>
                  <a:pt x="1830166" y="3748806"/>
                  <a:pt x="1831723" y="3597503"/>
                  <a:pt x="1833502" y="3424584"/>
                </a:cubicBezTo>
                <a:cubicBezTo>
                  <a:pt x="1829943" y="3389022"/>
                  <a:pt x="1826384" y="3353461"/>
                  <a:pt x="1815706" y="3321455"/>
                </a:cubicBezTo>
                <a:cubicBezTo>
                  <a:pt x="1805028" y="3268113"/>
                  <a:pt x="1787231" y="3218327"/>
                  <a:pt x="1769435" y="3168540"/>
                </a:cubicBezTo>
                <a:cubicBezTo>
                  <a:pt x="1730282" y="3068968"/>
                  <a:pt x="1684011" y="2972951"/>
                  <a:pt x="1627062" y="2880491"/>
                </a:cubicBezTo>
                <a:cubicBezTo>
                  <a:pt x="1513164" y="2692014"/>
                  <a:pt x="1367232" y="2528431"/>
                  <a:pt x="1199944" y="2389740"/>
                </a:cubicBezTo>
                <a:cubicBezTo>
                  <a:pt x="1029097" y="2247494"/>
                  <a:pt x="836894" y="2137253"/>
                  <a:pt x="634013" y="2051905"/>
                </a:cubicBezTo>
                <a:cubicBezTo>
                  <a:pt x="530792" y="2009231"/>
                  <a:pt x="427572" y="1973669"/>
                  <a:pt x="320792" y="1941664"/>
                </a:cubicBezTo>
                <a:cubicBezTo>
                  <a:pt x="228250" y="1916771"/>
                  <a:pt x="132148" y="1898990"/>
                  <a:pt x="39606" y="1881209"/>
                </a:cubicBezTo>
                <a:cubicBezTo>
                  <a:pt x="14691" y="1874097"/>
                  <a:pt x="-3107" y="1852760"/>
                  <a:pt x="454" y="1827867"/>
                </a:cubicBezTo>
                <a:cubicBezTo>
                  <a:pt x="4013" y="1799417"/>
                  <a:pt x="28928" y="1781637"/>
                  <a:pt x="53843" y="1785193"/>
                </a:cubicBezTo>
                <a:cubicBezTo>
                  <a:pt x="153504" y="1799417"/>
                  <a:pt x="249606" y="1817198"/>
                  <a:pt x="345708" y="1842091"/>
                </a:cubicBezTo>
                <a:cubicBezTo>
                  <a:pt x="459606" y="1866985"/>
                  <a:pt x="569945" y="1902546"/>
                  <a:pt x="676724" y="1941664"/>
                </a:cubicBezTo>
                <a:cubicBezTo>
                  <a:pt x="893843" y="2027012"/>
                  <a:pt x="1100283" y="2137253"/>
                  <a:pt x="1285367" y="2279499"/>
                </a:cubicBezTo>
                <a:cubicBezTo>
                  <a:pt x="1470452" y="2425302"/>
                  <a:pt x="1630621" y="2595998"/>
                  <a:pt x="1762316" y="2795143"/>
                </a:cubicBezTo>
                <a:cubicBezTo>
                  <a:pt x="1787231" y="2837817"/>
                  <a:pt x="1815706" y="2880491"/>
                  <a:pt x="1840621" y="2926721"/>
                </a:cubicBezTo>
                <a:cubicBezTo>
                  <a:pt x="1840621" y="2926721"/>
                  <a:pt x="1840621" y="2926721"/>
                  <a:pt x="1844180" y="2499982"/>
                </a:cubicBezTo>
                <a:cubicBezTo>
                  <a:pt x="1840621" y="2357735"/>
                  <a:pt x="1819266" y="2219045"/>
                  <a:pt x="1783673" y="2083910"/>
                </a:cubicBezTo>
                <a:cubicBezTo>
                  <a:pt x="1758758" y="2002119"/>
                  <a:pt x="1730283" y="1923883"/>
                  <a:pt x="1698249" y="1849204"/>
                </a:cubicBezTo>
                <a:cubicBezTo>
                  <a:pt x="1662656" y="1770968"/>
                  <a:pt x="1623503" y="1699845"/>
                  <a:pt x="1577232" y="1628722"/>
                </a:cubicBezTo>
                <a:cubicBezTo>
                  <a:pt x="1488249" y="1486475"/>
                  <a:pt x="1377910" y="1358453"/>
                  <a:pt x="1249775" y="1244656"/>
                </a:cubicBezTo>
                <a:cubicBezTo>
                  <a:pt x="1189266" y="1187757"/>
                  <a:pt x="1121639" y="1137971"/>
                  <a:pt x="1050453" y="1088185"/>
                </a:cubicBezTo>
                <a:cubicBezTo>
                  <a:pt x="1018419" y="1063292"/>
                  <a:pt x="982826" y="1041955"/>
                  <a:pt x="947233" y="1020618"/>
                </a:cubicBezTo>
                <a:cubicBezTo>
                  <a:pt x="925877" y="1009949"/>
                  <a:pt x="908080" y="999281"/>
                  <a:pt x="890284" y="988612"/>
                </a:cubicBezTo>
                <a:cubicBezTo>
                  <a:pt x="886724" y="985056"/>
                  <a:pt x="883165" y="981500"/>
                  <a:pt x="876046" y="981500"/>
                </a:cubicBezTo>
                <a:cubicBezTo>
                  <a:pt x="854690" y="967275"/>
                  <a:pt x="844012" y="942382"/>
                  <a:pt x="854690" y="917489"/>
                </a:cubicBezTo>
                <a:cubicBezTo>
                  <a:pt x="854690" y="917489"/>
                  <a:pt x="854690" y="917489"/>
                  <a:pt x="861809" y="903264"/>
                </a:cubicBezTo>
                <a:cubicBezTo>
                  <a:pt x="872487" y="878371"/>
                  <a:pt x="904521" y="867703"/>
                  <a:pt x="925877" y="878371"/>
                </a:cubicBezTo>
                <a:cubicBezTo>
                  <a:pt x="932995" y="881927"/>
                  <a:pt x="940114" y="885483"/>
                  <a:pt x="943673" y="889040"/>
                </a:cubicBezTo>
                <a:cubicBezTo>
                  <a:pt x="965029" y="899708"/>
                  <a:pt x="982826" y="910377"/>
                  <a:pt x="1004182" y="921045"/>
                </a:cubicBezTo>
                <a:cubicBezTo>
                  <a:pt x="1043334" y="942382"/>
                  <a:pt x="1078928" y="967275"/>
                  <a:pt x="1118080" y="992168"/>
                </a:cubicBezTo>
                <a:cubicBezTo>
                  <a:pt x="1192826" y="1041955"/>
                  <a:pt x="1264012" y="1095297"/>
                  <a:pt x="1331639" y="1152196"/>
                </a:cubicBezTo>
                <a:cubicBezTo>
                  <a:pt x="1470453" y="1269549"/>
                  <a:pt x="1591470" y="1404683"/>
                  <a:pt x="1691131" y="1550486"/>
                </a:cubicBezTo>
                <a:cubicBezTo>
                  <a:pt x="1744520" y="1625165"/>
                  <a:pt x="1787232" y="1706957"/>
                  <a:pt x="1829944" y="1785193"/>
                </a:cubicBezTo>
                <a:cubicBezTo>
                  <a:pt x="1837063" y="1802974"/>
                  <a:pt x="1844181" y="1820754"/>
                  <a:pt x="1851300" y="1838535"/>
                </a:cubicBezTo>
                <a:cubicBezTo>
                  <a:pt x="1851300" y="1838535"/>
                  <a:pt x="1851300" y="1838535"/>
                  <a:pt x="1869097" y="46230"/>
                </a:cubicBezTo>
                <a:cubicBezTo>
                  <a:pt x="1869097" y="21337"/>
                  <a:pt x="1890452" y="0"/>
                  <a:pt x="1918927" y="0"/>
                </a:cubicBezTo>
                <a:cubicBezTo>
                  <a:pt x="1918927" y="0"/>
                  <a:pt x="1918927" y="0"/>
                  <a:pt x="1936724" y="0"/>
                </a:cubicBezTo>
                <a:cubicBezTo>
                  <a:pt x="1961639" y="0"/>
                  <a:pt x="1982995" y="21337"/>
                  <a:pt x="1982995" y="46230"/>
                </a:cubicBezTo>
                <a:cubicBezTo>
                  <a:pt x="1982995" y="46230"/>
                  <a:pt x="1982995" y="46230"/>
                  <a:pt x="2004351" y="1838535"/>
                </a:cubicBezTo>
                <a:cubicBezTo>
                  <a:pt x="2011469" y="1820754"/>
                  <a:pt x="2018588" y="1802974"/>
                  <a:pt x="2025707" y="1785193"/>
                </a:cubicBezTo>
                <a:cubicBezTo>
                  <a:pt x="2064859" y="1706957"/>
                  <a:pt x="2111130" y="1625165"/>
                  <a:pt x="2160961" y="1550486"/>
                </a:cubicBezTo>
                <a:cubicBezTo>
                  <a:pt x="2264181" y="1404683"/>
                  <a:pt x="2385198" y="1269549"/>
                  <a:pt x="2520452" y="1152196"/>
                </a:cubicBezTo>
                <a:cubicBezTo>
                  <a:pt x="2588079" y="1095297"/>
                  <a:pt x="2662825" y="1041955"/>
                  <a:pt x="2737571" y="992168"/>
                </a:cubicBezTo>
                <a:cubicBezTo>
                  <a:pt x="2773164" y="967275"/>
                  <a:pt x="2812316" y="942382"/>
                  <a:pt x="2851469" y="921045"/>
                </a:cubicBezTo>
                <a:cubicBezTo>
                  <a:pt x="2869265" y="910378"/>
                  <a:pt x="2890621" y="899709"/>
                  <a:pt x="2908418" y="889041"/>
                </a:cubicBezTo>
                <a:cubicBezTo>
                  <a:pt x="2915537" y="885484"/>
                  <a:pt x="2922655" y="881928"/>
                  <a:pt x="2926215" y="878372"/>
                </a:cubicBezTo>
                <a:cubicBezTo>
                  <a:pt x="2951130" y="867704"/>
                  <a:pt x="2979604" y="878372"/>
                  <a:pt x="2993842" y="903265"/>
                </a:cubicBezTo>
                <a:cubicBezTo>
                  <a:pt x="2993842" y="903265"/>
                  <a:pt x="2993842" y="903265"/>
                  <a:pt x="2997401" y="917490"/>
                </a:cubicBezTo>
                <a:cubicBezTo>
                  <a:pt x="3008079" y="942383"/>
                  <a:pt x="3000960" y="967276"/>
                  <a:pt x="2976045" y="981501"/>
                </a:cubicBezTo>
                <a:cubicBezTo>
                  <a:pt x="2972486" y="981501"/>
                  <a:pt x="2968926" y="985057"/>
                  <a:pt x="2961808" y="988613"/>
                </a:cubicBezTo>
                <a:cubicBezTo>
                  <a:pt x="2944011" y="999282"/>
                  <a:pt x="2926215" y="1009950"/>
                  <a:pt x="2908418" y="1020619"/>
                </a:cubicBezTo>
                <a:cubicBezTo>
                  <a:pt x="2872825" y="1041956"/>
                  <a:pt x="2837232" y="1063292"/>
                  <a:pt x="2801638" y="1088185"/>
                </a:cubicBezTo>
                <a:cubicBezTo>
                  <a:pt x="2734011" y="1137971"/>
                  <a:pt x="2666384" y="1187757"/>
                  <a:pt x="2602316" y="1244656"/>
                </a:cubicBezTo>
                <a:cubicBezTo>
                  <a:pt x="2477740" y="1358453"/>
                  <a:pt x="2367401" y="1486475"/>
                  <a:pt x="2274859" y="1628722"/>
                </a:cubicBezTo>
                <a:cubicBezTo>
                  <a:pt x="2232147" y="1699845"/>
                  <a:pt x="2192995" y="1770968"/>
                  <a:pt x="2157402" y="1849204"/>
                </a:cubicBezTo>
                <a:cubicBezTo>
                  <a:pt x="2121808" y="1923883"/>
                  <a:pt x="2093334" y="2002119"/>
                  <a:pt x="2071978" y="2083910"/>
                </a:cubicBezTo>
                <a:cubicBezTo>
                  <a:pt x="2032825" y="2219045"/>
                  <a:pt x="2015028" y="2357735"/>
                  <a:pt x="2011468" y="2499982"/>
                </a:cubicBezTo>
                <a:cubicBezTo>
                  <a:pt x="2011468" y="2499982"/>
                  <a:pt x="2011468" y="2499982"/>
                  <a:pt x="2015028" y="2926721"/>
                </a:cubicBezTo>
                <a:cubicBezTo>
                  <a:pt x="2039943" y="2880491"/>
                  <a:pt x="2064858" y="2837817"/>
                  <a:pt x="2093333" y="2795143"/>
                </a:cubicBezTo>
                <a:cubicBezTo>
                  <a:pt x="2221468" y="2595998"/>
                  <a:pt x="2385197" y="2425302"/>
                  <a:pt x="2570282" y="2279499"/>
                </a:cubicBezTo>
                <a:cubicBezTo>
                  <a:pt x="2755367" y="2137253"/>
                  <a:pt x="2961808" y="2027013"/>
                  <a:pt x="3178926" y="1941665"/>
                </a:cubicBezTo>
                <a:cubicBezTo>
                  <a:pt x="3285706" y="1902547"/>
                  <a:pt x="3396045" y="1866986"/>
                  <a:pt x="3506384" y="1842092"/>
                </a:cubicBezTo>
                <a:cubicBezTo>
                  <a:pt x="3602485" y="1817199"/>
                  <a:pt x="3702146" y="1799418"/>
                  <a:pt x="3798248" y="1785194"/>
                </a:cubicBezTo>
                <a:cubicBezTo>
                  <a:pt x="3826722" y="1781638"/>
                  <a:pt x="3851638" y="1799418"/>
                  <a:pt x="3855197" y="1827868"/>
                </a:cubicBezTo>
                <a:close/>
              </a:path>
            </a:pathLst>
          </a:custGeom>
          <a:solidFill>
            <a:srgbClr val="894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8" name="Freeform: Shape 77">
            <a:extLst>
              <a:ext uri="{FF2B5EF4-FFF2-40B4-BE49-F238E27FC236}">
                <a16:creationId xmlns:a16="http://schemas.microsoft.com/office/drawing/2014/main" id="{A5376111-DFB5-4F6D-AC3F-335EF296A32F}"/>
              </a:ext>
            </a:extLst>
          </p:cNvPr>
          <p:cNvSpPr>
            <a:spLocks/>
          </p:cNvSpPr>
          <p:nvPr/>
        </p:nvSpPr>
        <p:spPr bwMode="auto">
          <a:xfrm>
            <a:off x="2727390" y="1831756"/>
            <a:ext cx="4102623" cy="2583280"/>
          </a:xfrm>
          <a:custGeom>
            <a:avLst/>
            <a:gdLst>
              <a:gd name="connsiteX0" fmla="*/ 3855197 w 3855650"/>
              <a:gd name="connsiteY0" fmla="*/ 1827868 h 3966499"/>
              <a:gd name="connsiteX1" fmla="*/ 3816045 w 3855650"/>
              <a:gd name="connsiteY1" fmla="*/ 1881210 h 3966499"/>
              <a:gd name="connsiteX2" fmla="*/ 3534858 w 3855650"/>
              <a:gd name="connsiteY2" fmla="*/ 1941665 h 3966499"/>
              <a:gd name="connsiteX3" fmla="*/ 3221638 w 3855650"/>
              <a:gd name="connsiteY3" fmla="*/ 2051906 h 3966499"/>
              <a:gd name="connsiteX4" fmla="*/ 2655705 w 3855650"/>
              <a:gd name="connsiteY4" fmla="*/ 2389740 h 3966499"/>
              <a:gd name="connsiteX5" fmla="*/ 2228587 w 3855650"/>
              <a:gd name="connsiteY5" fmla="*/ 2880491 h 3966499"/>
              <a:gd name="connsiteX6" fmla="*/ 2086214 w 3855650"/>
              <a:gd name="connsiteY6" fmla="*/ 3168540 h 3966499"/>
              <a:gd name="connsiteX7" fmla="*/ 2036384 w 3855650"/>
              <a:gd name="connsiteY7" fmla="*/ 3321455 h 3966499"/>
              <a:gd name="connsiteX8" fmla="*/ 2018587 w 3855650"/>
              <a:gd name="connsiteY8" fmla="*/ 3424584 h 3966499"/>
              <a:gd name="connsiteX9" fmla="*/ 2023213 w 3855650"/>
              <a:gd name="connsiteY9" fmla="*/ 3874105 h 3966499"/>
              <a:gd name="connsiteX10" fmla="*/ 2024164 w 3855650"/>
              <a:gd name="connsiteY10" fmla="*/ 3966499 h 3966499"/>
              <a:gd name="connsiteX11" fmla="*/ 1827925 w 3855650"/>
              <a:gd name="connsiteY11" fmla="*/ 3966499 h 3966499"/>
              <a:gd name="connsiteX12" fmla="*/ 1828803 w 3855650"/>
              <a:gd name="connsiteY12" fmla="*/ 3881197 h 3966499"/>
              <a:gd name="connsiteX13" fmla="*/ 1833502 w 3855650"/>
              <a:gd name="connsiteY13" fmla="*/ 3424584 h 3966499"/>
              <a:gd name="connsiteX14" fmla="*/ 1815706 w 3855650"/>
              <a:gd name="connsiteY14" fmla="*/ 3321455 h 3966499"/>
              <a:gd name="connsiteX15" fmla="*/ 1769435 w 3855650"/>
              <a:gd name="connsiteY15" fmla="*/ 3168540 h 3966499"/>
              <a:gd name="connsiteX16" fmla="*/ 1627062 w 3855650"/>
              <a:gd name="connsiteY16" fmla="*/ 2880491 h 3966499"/>
              <a:gd name="connsiteX17" fmla="*/ 1199944 w 3855650"/>
              <a:gd name="connsiteY17" fmla="*/ 2389740 h 3966499"/>
              <a:gd name="connsiteX18" fmla="*/ 634013 w 3855650"/>
              <a:gd name="connsiteY18" fmla="*/ 2051905 h 3966499"/>
              <a:gd name="connsiteX19" fmla="*/ 320792 w 3855650"/>
              <a:gd name="connsiteY19" fmla="*/ 1941664 h 3966499"/>
              <a:gd name="connsiteX20" fmla="*/ 39606 w 3855650"/>
              <a:gd name="connsiteY20" fmla="*/ 1881209 h 3966499"/>
              <a:gd name="connsiteX21" fmla="*/ 454 w 3855650"/>
              <a:gd name="connsiteY21" fmla="*/ 1827867 h 3966499"/>
              <a:gd name="connsiteX22" fmla="*/ 53843 w 3855650"/>
              <a:gd name="connsiteY22" fmla="*/ 1785193 h 3966499"/>
              <a:gd name="connsiteX23" fmla="*/ 345708 w 3855650"/>
              <a:gd name="connsiteY23" fmla="*/ 1842091 h 3966499"/>
              <a:gd name="connsiteX24" fmla="*/ 676724 w 3855650"/>
              <a:gd name="connsiteY24" fmla="*/ 1941664 h 3966499"/>
              <a:gd name="connsiteX25" fmla="*/ 1285367 w 3855650"/>
              <a:gd name="connsiteY25" fmla="*/ 2279499 h 3966499"/>
              <a:gd name="connsiteX26" fmla="*/ 1762316 w 3855650"/>
              <a:gd name="connsiteY26" fmla="*/ 2795143 h 3966499"/>
              <a:gd name="connsiteX27" fmla="*/ 1840621 w 3855650"/>
              <a:gd name="connsiteY27" fmla="*/ 2926721 h 3966499"/>
              <a:gd name="connsiteX28" fmla="*/ 1844180 w 3855650"/>
              <a:gd name="connsiteY28" fmla="*/ 2499982 h 3966499"/>
              <a:gd name="connsiteX29" fmla="*/ 1783673 w 3855650"/>
              <a:gd name="connsiteY29" fmla="*/ 2083910 h 3966499"/>
              <a:gd name="connsiteX30" fmla="*/ 1698249 w 3855650"/>
              <a:gd name="connsiteY30" fmla="*/ 1849204 h 3966499"/>
              <a:gd name="connsiteX31" fmla="*/ 1577232 w 3855650"/>
              <a:gd name="connsiteY31" fmla="*/ 1628722 h 3966499"/>
              <a:gd name="connsiteX32" fmla="*/ 1249775 w 3855650"/>
              <a:gd name="connsiteY32" fmla="*/ 1244656 h 3966499"/>
              <a:gd name="connsiteX33" fmla="*/ 1050453 w 3855650"/>
              <a:gd name="connsiteY33" fmla="*/ 1088185 h 3966499"/>
              <a:gd name="connsiteX34" fmla="*/ 947233 w 3855650"/>
              <a:gd name="connsiteY34" fmla="*/ 1020618 h 3966499"/>
              <a:gd name="connsiteX35" fmla="*/ 890284 w 3855650"/>
              <a:gd name="connsiteY35" fmla="*/ 988612 h 3966499"/>
              <a:gd name="connsiteX36" fmla="*/ 876046 w 3855650"/>
              <a:gd name="connsiteY36" fmla="*/ 981500 h 3966499"/>
              <a:gd name="connsiteX37" fmla="*/ 854690 w 3855650"/>
              <a:gd name="connsiteY37" fmla="*/ 917489 h 3966499"/>
              <a:gd name="connsiteX38" fmla="*/ 861809 w 3855650"/>
              <a:gd name="connsiteY38" fmla="*/ 903264 h 3966499"/>
              <a:gd name="connsiteX39" fmla="*/ 925877 w 3855650"/>
              <a:gd name="connsiteY39" fmla="*/ 878371 h 3966499"/>
              <a:gd name="connsiteX40" fmla="*/ 943673 w 3855650"/>
              <a:gd name="connsiteY40" fmla="*/ 889040 h 3966499"/>
              <a:gd name="connsiteX41" fmla="*/ 1004182 w 3855650"/>
              <a:gd name="connsiteY41" fmla="*/ 921045 h 3966499"/>
              <a:gd name="connsiteX42" fmla="*/ 1118080 w 3855650"/>
              <a:gd name="connsiteY42" fmla="*/ 992168 h 3966499"/>
              <a:gd name="connsiteX43" fmla="*/ 1331639 w 3855650"/>
              <a:gd name="connsiteY43" fmla="*/ 1152196 h 3966499"/>
              <a:gd name="connsiteX44" fmla="*/ 1691131 w 3855650"/>
              <a:gd name="connsiteY44" fmla="*/ 1550486 h 3966499"/>
              <a:gd name="connsiteX45" fmla="*/ 1829944 w 3855650"/>
              <a:gd name="connsiteY45" fmla="*/ 1785193 h 3966499"/>
              <a:gd name="connsiteX46" fmla="*/ 1851300 w 3855650"/>
              <a:gd name="connsiteY46" fmla="*/ 1838535 h 3966499"/>
              <a:gd name="connsiteX47" fmla="*/ 1869097 w 3855650"/>
              <a:gd name="connsiteY47" fmla="*/ 46230 h 3966499"/>
              <a:gd name="connsiteX48" fmla="*/ 1918927 w 3855650"/>
              <a:gd name="connsiteY48" fmla="*/ 0 h 3966499"/>
              <a:gd name="connsiteX49" fmla="*/ 1936724 w 3855650"/>
              <a:gd name="connsiteY49" fmla="*/ 0 h 3966499"/>
              <a:gd name="connsiteX50" fmla="*/ 1982995 w 3855650"/>
              <a:gd name="connsiteY50" fmla="*/ 46230 h 3966499"/>
              <a:gd name="connsiteX51" fmla="*/ 2004351 w 3855650"/>
              <a:gd name="connsiteY51" fmla="*/ 1838535 h 3966499"/>
              <a:gd name="connsiteX52" fmla="*/ 2025707 w 3855650"/>
              <a:gd name="connsiteY52" fmla="*/ 1785193 h 3966499"/>
              <a:gd name="connsiteX53" fmla="*/ 2160961 w 3855650"/>
              <a:gd name="connsiteY53" fmla="*/ 1550486 h 3966499"/>
              <a:gd name="connsiteX54" fmla="*/ 2520452 w 3855650"/>
              <a:gd name="connsiteY54" fmla="*/ 1152196 h 3966499"/>
              <a:gd name="connsiteX55" fmla="*/ 2737571 w 3855650"/>
              <a:gd name="connsiteY55" fmla="*/ 992168 h 3966499"/>
              <a:gd name="connsiteX56" fmla="*/ 2851469 w 3855650"/>
              <a:gd name="connsiteY56" fmla="*/ 921045 h 3966499"/>
              <a:gd name="connsiteX57" fmla="*/ 2908418 w 3855650"/>
              <a:gd name="connsiteY57" fmla="*/ 889041 h 3966499"/>
              <a:gd name="connsiteX58" fmla="*/ 2926215 w 3855650"/>
              <a:gd name="connsiteY58" fmla="*/ 878372 h 3966499"/>
              <a:gd name="connsiteX59" fmla="*/ 2993842 w 3855650"/>
              <a:gd name="connsiteY59" fmla="*/ 903265 h 3966499"/>
              <a:gd name="connsiteX60" fmla="*/ 2997401 w 3855650"/>
              <a:gd name="connsiteY60" fmla="*/ 917490 h 3966499"/>
              <a:gd name="connsiteX61" fmla="*/ 2976045 w 3855650"/>
              <a:gd name="connsiteY61" fmla="*/ 981501 h 3966499"/>
              <a:gd name="connsiteX62" fmla="*/ 2961808 w 3855650"/>
              <a:gd name="connsiteY62" fmla="*/ 988613 h 3966499"/>
              <a:gd name="connsiteX63" fmla="*/ 2908418 w 3855650"/>
              <a:gd name="connsiteY63" fmla="*/ 1020619 h 3966499"/>
              <a:gd name="connsiteX64" fmla="*/ 2801638 w 3855650"/>
              <a:gd name="connsiteY64" fmla="*/ 1088185 h 3966499"/>
              <a:gd name="connsiteX65" fmla="*/ 2602316 w 3855650"/>
              <a:gd name="connsiteY65" fmla="*/ 1244656 h 3966499"/>
              <a:gd name="connsiteX66" fmla="*/ 2274859 w 3855650"/>
              <a:gd name="connsiteY66" fmla="*/ 1628722 h 3966499"/>
              <a:gd name="connsiteX67" fmla="*/ 2157402 w 3855650"/>
              <a:gd name="connsiteY67" fmla="*/ 1849204 h 3966499"/>
              <a:gd name="connsiteX68" fmla="*/ 2071978 w 3855650"/>
              <a:gd name="connsiteY68" fmla="*/ 2083910 h 3966499"/>
              <a:gd name="connsiteX69" fmla="*/ 2011468 w 3855650"/>
              <a:gd name="connsiteY69" fmla="*/ 2499982 h 3966499"/>
              <a:gd name="connsiteX70" fmla="*/ 2015028 w 3855650"/>
              <a:gd name="connsiteY70" fmla="*/ 2926721 h 3966499"/>
              <a:gd name="connsiteX71" fmla="*/ 2093333 w 3855650"/>
              <a:gd name="connsiteY71" fmla="*/ 2795143 h 3966499"/>
              <a:gd name="connsiteX72" fmla="*/ 2570282 w 3855650"/>
              <a:gd name="connsiteY72" fmla="*/ 2279499 h 3966499"/>
              <a:gd name="connsiteX73" fmla="*/ 3178926 w 3855650"/>
              <a:gd name="connsiteY73" fmla="*/ 1941665 h 3966499"/>
              <a:gd name="connsiteX74" fmla="*/ 3506384 w 3855650"/>
              <a:gd name="connsiteY74" fmla="*/ 1842092 h 3966499"/>
              <a:gd name="connsiteX75" fmla="*/ 3798248 w 3855650"/>
              <a:gd name="connsiteY75" fmla="*/ 1785194 h 3966499"/>
              <a:gd name="connsiteX76" fmla="*/ 3855197 w 3855650"/>
              <a:gd name="connsiteY76" fmla="*/ 1827868 h 396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855650" h="3966499">
                <a:moveTo>
                  <a:pt x="3855197" y="1827868"/>
                </a:moveTo>
                <a:cubicBezTo>
                  <a:pt x="3858756" y="1852761"/>
                  <a:pt x="3840960" y="1874098"/>
                  <a:pt x="3816045" y="1881210"/>
                </a:cubicBezTo>
                <a:cubicBezTo>
                  <a:pt x="3719943" y="1898991"/>
                  <a:pt x="3627401" y="1916772"/>
                  <a:pt x="3534858" y="1941665"/>
                </a:cubicBezTo>
                <a:cubicBezTo>
                  <a:pt x="3428079" y="1973670"/>
                  <a:pt x="3321299" y="2009232"/>
                  <a:pt x="3221638" y="2051906"/>
                </a:cubicBezTo>
                <a:cubicBezTo>
                  <a:pt x="3015198" y="2137254"/>
                  <a:pt x="2822994" y="2247494"/>
                  <a:pt x="2655705" y="2389740"/>
                </a:cubicBezTo>
                <a:cubicBezTo>
                  <a:pt x="2488417" y="2528431"/>
                  <a:pt x="2342485" y="2692014"/>
                  <a:pt x="2228587" y="2880491"/>
                </a:cubicBezTo>
                <a:cubicBezTo>
                  <a:pt x="2171638" y="2972951"/>
                  <a:pt x="2121807" y="3068968"/>
                  <a:pt x="2086214" y="3168540"/>
                </a:cubicBezTo>
                <a:cubicBezTo>
                  <a:pt x="2064858" y="3218327"/>
                  <a:pt x="2050621" y="3268113"/>
                  <a:pt x="2036384" y="3321455"/>
                </a:cubicBezTo>
                <a:cubicBezTo>
                  <a:pt x="2029265" y="3353461"/>
                  <a:pt x="2022146" y="3389022"/>
                  <a:pt x="2018587" y="3424584"/>
                </a:cubicBezTo>
                <a:cubicBezTo>
                  <a:pt x="2018587" y="3424584"/>
                  <a:pt x="2018587" y="3424584"/>
                  <a:pt x="2023213" y="3874105"/>
                </a:cubicBezTo>
                <a:lnTo>
                  <a:pt x="2024164" y="3966499"/>
                </a:lnTo>
                <a:lnTo>
                  <a:pt x="1827925" y="3966499"/>
                </a:lnTo>
                <a:lnTo>
                  <a:pt x="1828803" y="3881197"/>
                </a:lnTo>
                <a:cubicBezTo>
                  <a:pt x="1830166" y="3748806"/>
                  <a:pt x="1831723" y="3597503"/>
                  <a:pt x="1833502" y="3424584"/>
                </a:cubicBezTo>
                <a:cubicBezTo>
                  <a:pt x="1829943" y="3389022"/>
                  <a:pt x="1826384" y="3353461"/>
                  <a:pt x="1815706" y="3321455"/>
                </a:cubicBezTo>
                <a:cubicBezTo>
                  <a:pt x="1805028" y="3268113"/>
                  <a:pt x="1787231" y="3218327"/>
                  <a:pt x="1769435" y="3168540"/>
                </a:cubicBezTo>
                <a:cubicBezTo>
                  <a:pt x="1730282" y="3068968"/>
                  <a:pt x="1684011" y="2972951"/>
                  <a:pt x="1627062" y="2880491"/>
                </a:cubicBezTo>
                <a:cubicBezTo>
                  <a:pt x="1513164" y="2692014"/>
                  <a:pt x="1367232" y="2528431"/>
                  <a:pt x="1199944" y="2389740"/>
                </a:cubicBezTo>
                <a:cubicBezTo>
                  <a:pt x="1029097" y="2247494"/>
                  <a:pt x="836894" y="2137253"/>
                  <a:pt x="634013" y="2051905"/>
                </a:cubicBezTo>
                <a:cubicBezTo>
                  <a:pt x="530792" y="2009231"/>
                  <a:pt x="427572" y="1973669"/>
                  <a:pt x="320792" y="1941664"/>
                </a:cubicBezTo>
                <a:cubicBezTo>
                  <a:pt x="228250" y="1916771"/>
                  <a:pt x="132148" y="1898990"/>
                  <a:pt x="39606" y="1881209"/>
                </a:cubicBezTo>
                <a:cubicBezTo>
                  <a:pt x="14691" y="1874097"/>
                  <a:pt x="-3107" y="1852760"/>
                  <a:pt x="454" y="1827867"/>
                </a:cubicBezTo>
                <a:cubicBezTo>
                  <a:pt x="4013" y="1799417"/>
                  <a:pt x="28928" y="1781637"/>
                  <a:pt x="53843" y="1785193"/>
                </a:cubicBezTo>
                <a:cubicBezTo>
                  <a:pt x="153504" y="1799417"/>
                  <a:pt x="249606" y="1817198"/>
                  <a:pt x="345708" y="1842091"/>
                </a:cubicBezTo>
                <a:cubicBezTo>
                  <a:pt x="459606" y="1866985"/>
                  <a:pt x="569945" y="1902546"/>
                  <a:pt x="676724" y="1941664"/>
                </a:cubicBezTo>
                <a:cubicBezTo>
                  <a:pt x="893843" y="2027012"/>
                  <a:pt x="1100283" y="2137253"/>
                  <a:pt x="1285367" y="2279499"/>
                </a:cubicBezTo>
                <a:cubicBezTo>
                  <a:pt x="1470452" y="2425302"/>
                  <a:pt x="1630621" y="2595998"/>
                  <a:pt x="1762316" y="2795143"/>
                </a:cubicBezTo>
                <a:cubicBezTo>
                  <a:pt x="1787231" y="2837817"/>
                  <a:pt x="1815706" y="2880491"/>
                  <a:pt x="1840621" y="2926721"/>
                </a:cubicBezTo>
                <a:cubicBezTo>
                  <a:pt x="1840621" y="2926721"/>
                  <a:pt x="1840621" y="2926721"/>
                  <a:pt x="1844180" y="2499982"/>
                </a:cubicBezTo>
                <a:cubicBezTo>
                  <a:pt x="1840621" y="2357735"/>
                  <a:pt x="1819266" y="2219045"/>
                  <a:pt x="1783673" y="2083910"/>
                </a:cubicBezTo>
                <a:cubicBezTo>
                  <a:pt x="1758758" y="2002119"/>
                  <a:pt x="1730283" y="1923883"/>
                  <a:pt x="1698249" y="1849204"/>
                </a:cubicBezTo>
                <a:cubicBezTo>
                  <a:pt x="1662656" y="1770968"/>
                  <a:pt x="1623503" y="1699845"/>
                  <a:pt x="1577232" y="1628722"/>
                </a:cubicBezTo>
                <a:cubicBezTo>
                  <a:pt x="1488249" y="1486475"/>
                  <a:pt x="1377910" y="1358453"/>
                  <a:pt x="1249775" y="1244656"/>
                </a:cubicBezTo>
                <a:cubicBezTo>
                  <a:pt x="1189266" y="1187757"/>
                  <a:pt x="1121639" y="1137971"/>
                  <a:pt x="1050453" y="1088185"/>
                </a:cubicBezTo>
                <a:cubicBezTo>
                  <a:pt x="1018419" y="1063292"/>
                  <a:pt x="982826" y="1041955"/>
                  <a:pt x="947233" y="1020618"/>
                </a:cubicBezTo>
                <a:cubicBezTo>
                  <a:pt x="925877" y="1009949"/>
                  <a:pt x="908080" y="999281"/>
                  <a:pt x="890284" y="988612"/>
                </a:cubicBezTo>
                <a:cubicBezTo>
                  <a:pt x="886724" y="985056"/>
                  <a:pt x="883165" y="981500"/>
                  <a:pt x="876046" y="981500"/>
                </a:cubicBezTo>
                <a:cubicBezTo>
                  <a:pt x="854690" y="967275"/>
                  <a:pt x="844012" y="942382"/>
                  <a:pt x="854690" y="917489"/>
                </a:cubicBezTo>
                <a:cubicBezTo>
                  <a:pt x="854690" y="917489"/>
                  <a:pt x="854690" y="917489"/>
                  <a:pt x="861809" y="903264"/>
                </a:cubicBezTo>
                <a:cubicBezTo>
                  <a:pt x="872487" y="878371"/>
                  <a:pt x="904521" y="867703"/>
                  <a:pt x="925877" y="878371"/>
                </a:cubicBezTo>
                <a:cubicBezTo>
                  <a:pt x="932995" y="881927"/>
                  <a:pt x="940114" y="885483"/>
                  <a:pt x="943673" y="889040"/>
                </a:cubicBezTo>
                <a:cubicBezTo>
                  <a:pt x="965029" y="899708"/>
                  <a:pt x="982826" y="910377"/>
                  <a:pt x="1004182" y="921045"/>
                </a:cubicBezTo>
                <a:cubicBezTo>
                  <a:pt x="1043334" y="942382"/>
                  <a:pt x="1078928" y="967275"/>
                  <a:pt x="1118080" y="992168"/>
                </a:cubicBezTo>
                <a:cubicBezTo>
                  <a:pt x="1192826" y="1041955"/>
                  <a:pt x="1264012" y="1095297"/>
                  <a:pt x="1331639" y="1152196"/>
                </a:cubicBezTo>
                <a:cubicBezTo>
                  <a:pt x="1470453" y="1269549"/>
                  <a:pt x="1591470" y="1404683"/>
                  <a:pt x="1691131" y="1550486"/>
                </a:cubicBezTo>
                <a:cubicBezTo>
                  <a:pt x="1744520" y="1625165"/>
                  <a:pt x="1787232" y="1706957"/>
                  <a:pt x="1829944" y="1785193"/>
                </a:cubicBezTo>
                <a:cubicBezTo>
                  <a:pt x="1837063" y="1802974"/>
                  <a:pt x="1844181" y="1820754"/>
                  <a:pt x="1851300" y="1838535"/>
                </a:cubicBezTo>
                <a:cubicBezTo>
                  <a:pt x="1851300" y="1838535"/>
                  <a:pt x="1851300" y="1838535"/>
                  <a:pt x="1869097" y="46230"/>
                </a:cubicBezTo>
                <a:cubicBezTo>
                  <a:pt x="1869097" y="21337"/>
                  <a:pt x="1890452" y="0"/>
                  <a:pt x="1918927" y="0"/>
                </a:cubicBezTo>
                <a:cubicBezTo>
                  <a:pt x="1918927" y="0"/>
                  <a:pt x="1918927" y="0"/>
                  <a:pt x="1936724" y="0"/>
                </a:cubicBezTo>
                <a:cubicBezTo>
                  <a:pt x="1961639" y="0"/>
                  <a:pt x="1982995" y="21337"/>
                  <a:pt x="1982995" y="46230"/>
                </a:cubicBezTo>
                <a:cubicBezTo>
                  <a:pt x="1982995" y="46230"/>
                  <a:pt x="1982995" y="46230"/>
                  <a:pt x="2004351" y="1838535"/>
                </a:cubicBezTo>
                <a:cubicBezTo>
                  <a:pt x="2011469" y="1820754"/>
                  <a:pt x="2018588" y="1802974"/>
                  <a:pt x="2025707" y="1785193"/>
                </a:cubicBezTo>
                <a:cubicBezTo>
                  <a:pt x="2064859" y="1706957"/>
                  <a:pt x="2111130" y="1625165"/>
                  <a:pt x="2160961" y="1550486"/>
                </a:cubicBezTo>
                <a:cubicBezTo>
                  <a:pt x="2264181" y="1404683"/>
                  <a:pt x="2385198" y="1269549"/>
                  <a:pt x="2520452" y="1152196"/>
                </a:cubicBezTo>
                <a:cubicBezTo>
                  <a:pt x="2588079" y="1095297"/>
                  <a:pt x="2662825" y="1041955"/>
                  <a:pt x="2737571" y="992168"/>
                </a:cubicBezTo>
                <a:cubicBezTo>
                  <a:pt x="2773164" y="967275"/>
                  <a:pt x="2812316" y="942382"/>
                  <a:pt x="2851469" y="921045"/>
                </a:cubicBezTo>
                <a:cubicBezTo>
                  <a:pt x="2869265" y="910378"/>
                  <a:pt x="2890621" y="899709"/>
                  <a:pt x="2908418" y="889041"/>
                </a:cubicBezTo>
                <a:cubicBezTo>
                  <a:pt x="2915537" y="885484"/>
                  <a:pt x="2922655" y="881928"/>
                  <a:pt x="2926215" y="878372"/>
                </a:cubicBezTo>
                <a:cubicBezTo>
                  <a:pt x="2951130" y="867704"/>
                  <a:pt x="2979604" y="878372"/>
                  <a:pt x="2993842" y="903265"/>
                </a:cubicBezTo>
                <a:cubicBezTo>
                  <a:pt x="2993842" y="903265"/>
                  <a:pt x="2993842" y="903265"/>
                  <a:pt x="2997401" y="917490"/>
                </a:cubicBezTo>
                <a:cubicBezTo>
                  <a:pt x="3008079" y="942383"/>
                  <a:pt x="3000960" y="967276"/>
                  <a:pt x="2976045" y="981501"/>
                </a:cubicBezTo>
                <a:cubicBezTo>
                  <a:pt x="2972486" y="981501"/>
                  <a:pt x="2968926" y="985057"/>
                  <a:pt x="2961808" y="988613"/>
                </a:cubicBezTo>
                <a:cubicBezTo>
                  <a:pt x="2944011" y="999282"/>
                  <a:pt x="2926215" y="1009950"/>
                  <a:pt x="2908418" y="1020619"/>
                </a:cubicBezTo>
                <a:cubicBezTo>
                  <a:pt x="2872825" y="1041956"/>
                  <a:pt x="2837232" y="1063292"/>
                  <a:pt x="2801638" y="1088185"/>
                </a:cubicBezTo>
                <a:cubicBezTo>
                  <a:pt x="2734011" y="1137971"/>
                  <a:pt x="2666384" y="1187757"/>
                  <a:pt x="2602316" y="1244656"/>
                </a:cubicBezTo>
                <a:cubicBezTo>
                  <a:pt x="2477740" y="1358453"/>
                  <a:pt x="2367401" y="1486475"/>
                  <a:pt x="2274859" y="1628722"/>
                </a:cubicBezTo>
                <a:cubicBezTo>
                  <a:pt x="2232147" y="1699845"/>
                  <a:pt x="2192995" y="1770968"/>
                  <a:pt x="2157402" y="1849204"/>
                </a:cubicBezTo>
                <a:cubicBezTo>
                  <a:pt x="2121808" y="1923883"/>
                  <a:pt x="2093334" y="2002119"/>
                  <a:pt x="2071978" y="2083910"/>
                </a:cubicBezTo>
                <a:cubicBezTo>
                  <a:pt x="2032825" y="2219045"/>
                  <a:pt x="2015028" y="2357735"/>
                  <a:pt x="2011468" y="2499982"/>
                </a:cubicBezTo>
                <a:cubicBezTo>
                  <a:pt x="2011468" y="2499982"/>
                  <a:pt x="2011468" y="2499982"/>
                  <a:pt x="2015028" y="2926721"/>
                </a:cubicBezTo>
                <a:cubicBezTo>
                  <a:pt x="2039943" y="2880491"/>
                  <a:pt x="2064858" y="2837817"/>
                  <a:pt x="2093333" y="2795143"/>
                </a:cubicBezTo>
                <a:cubicBezTo>
                  <a:pt x="2221468" y="2595998"/>
                  <a:pt x="2385197" y="2425302"/>
                  <a:pt x="2570282" y="2279499"/>
                </a:cubicBezTo>
                <a:cubicBezTo>
                  <a:pt x="2755367" y="2137253"/>
                  <a:pt x="2961808" y="2027013"/>
                  <a:pt x="3178926" y="1941665"/>
                </a:cubicBezTo>
                <a:cubicBezTo>
                  <a:pt x="3285706" y="1902547"/>
                  <a:pt x="3396045" y="1866986"/>
                  <a:pt x="3506384" y="1842092"/>
                </a:cubicBezTo>
                <a:cubicBezTo>
                  <a:pt x="3602485" y="1817199"/>
                  <a:pt x="3702146" y="1799418"/>
                  <a:pt x="3798248" y="1785194"/>
                </a:cubicBezTo>
                <a:cubicBezTo>
                  <a:pt x="3826722" y="1781638"/>
                  <a:pt x="3851638" y="1799418"/>
                  <a:pt x="3855197" y="1827868"/>
                </a:cubicBezTo>
                <a:close/>
              </a:path>
            </a:pathLst>
          </a:custGeom>
          <a:solidFill>
            <a:srgbClr val="894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4" name="Group 3"/>
          <p:cNvGrpSpPr/>
          <p:nvPr/>
        </p:nvGrpSpPr>
        <p:grpSpPr>
          <a:xfrm>
            <a:off x="2601549" y="3946179"/>
            <a:ext cx="3580198" cy="1067992"/>
            <a:chOff x="2601549" y="3946179"/>
            <a:chExt cx="3580198" cy="1067992"/>
          </a:xfrm>
        </p:grpSpPr>
        <p:sp>
          <p:nvSpPr>
            <p:cNvPr id="100" name="Google Shape;3166;p89"/>
            <p:cNvSpPr/>
            <p:nvPr/>
          </p:nvSpPr>
          <p:spPr>
            <a:xfrm>
              <a:off x="4107003" y="4003345"/>
              <a:ext cx="1179056" cy="699048"/>
            </a:xfrm>
            <a:custGeom>
              <a:avLst/>
              <a:gdLst/>
              <a:ahLst/>
              <a:cxnLst/>
              <a:rect l="l" t="t" r="r" b="b"/>
              <a:pathLst>
                <a:path w="30922" h="25745" extrusionOk="0">
                  <a:moveTo>
                    <a:pt x="12428" y="0"/>
                  </a:moveTo>
                  <a:cubicBezTo>
                    <a:pt x="11665" y="0"/>
                    <a:pt x="10885" y="175"/>
                    <a:pt x="10228" y="514"/>
                  </a:cubicBezTo>
                  <a:cubicBezTo>
                    <a:pt x="7704" y="1788"/>
                    <a:pt x="6109" y="4705"/>
                    <a:pt x="6394" y="7539"/>
                  </a:cubicBezTo>
                  <a:cubicBezTo>
                    <a:pt x="5525" y="6562"/>
                    <a:pt x="4608" y="5574"/>
                    <a:pt x="3370" y="5181"/>
                  </a:cubicBezTo>
                  <a:cubicBezTo>
                    <a:pt x="3090" y="5090"/>
                    <a:pt x="2791" y="5045"/>
                    <a:pt x="2492" y="5045"/>
                  </a:cubicBezTo>
                  <a:cubicBezTo>
                    <a:pt x="1469" y="5045"/>
                    <a:pt x="444" y="5568"/>
                    <a:pt x="167" y="6527"/>
                  </a:cubicBezTo>
                  <a:cubicBezTo>
                    <a:pt x="1" y="7074"/>
                    <a:pt x="120" y="7658"/>
                    <a:pt x="239" y="8217"/>
                  </a:cubicBezTo>
                  <a:cubicBezTo>
                    <a:pt x="1179" y="12420"/>
                    <a:pt x="3084" y="16409"/>
                    <a:pt x="5728" y="19814"/>
                  </a:cubicBezTo>
                  <a:cubicBezTo>
                    <a:pt x="8918" y="23922"/>
                    <a:pt x="11073" y="25136"/>
                    <a:pt x="16134" y="25707"/>
                  </a:cubicBezTo>
                  <a:cubicBezTo>
                    <a:pt x="16312" y="25728"/>
                    <a:pt x="16495" y="25745"/>
                    <a:pt x="16674" y="25745"/>
                  </a:cubicBezTo>
                  <a:cubicBezTo>
                    <a:pt x="17010" y="25745"/>
                    <a:pt x="17334" y="25687"/>
                    <a:pt x="17598" y="25493"/>
                  </a:cubicBezTo>
                  <a:cubicBezTo>
                    <a:pt x="17920" y="25231"/>
                    <a:pt x="18074" y="24803"/>
                    <a:pt x="18372" y="24481"/>
                  </a:cubicBezTo>
                  <a:cubicBezTo>
                    <a:pt x="18729" y="24112"/>
                    <a:pt x="19277" y="23993"/>
                    <a:pt x="19789" y="23886"/>
                  </a:cubicBezTo>
                  <a:cubicBezTo>
                    <a:pt x="20837" y="23683"/>
                    <a:pt x="21884" y="23457"/>
                    <a:pt x="22944" y="23255"/>
                  </a:cubicBezTo>
                  <a:cubicBezTo>
                    <a:pt x="24444" y="22933"/>
                    <a:pt x="26040" y="22576"/>
                    <a:pt x="27111" y="21481"/>
                  </a:cubicBezTo>
                  <a:cubicBezTo>
                    <a:pt x="28183" y="20373"/>
                    <a:pt x="28314" y="18278"/>
                    <a:pt x="27004" y="17492"/>
                  </a:cubicBezTo>
                  <a:cubicBezTo>
                    <a:pt x="29254" y="15254"/>
                    <a:pt x="30647" y="12182"/>
                    <a:pt x="30826" y="9027"/>
                  </a:cubicBezTo>
                  <a:cubicBezTo>
                    <a:pt x="30921" y="7431"/>
                    <a:pt x="30647" y="5681"/>
                    <a:pt x="29504" y="4574"/>
                  </a:cubicBezTo>
                  <a:cubicBezTo>
                    <a:pt x="28949" y="4035"/>
                    <a:pt x="28148" y="3745"/>
                    <a:pt x="27380" y="3745"/>
                  </a:cubicBezTo>
                  <a:cubicBezTo>
                    <a:pt x="26552" y="3745"/>
                    <a:pt x="25763" y="4083"/>
                    <a:pt x="25361" y="4812"/>
                  </a:cubicBezTo>
                  <a:cubicBezTo>
                    <a:pt x="25801" y="2681"/>
                    <a:pt x="23896" y="597"/>
                    <a:pt x="21753" y="228"/>
                  </a:cubicBezTo>
                  <a:cubicBezTo>
                    <a:pt x="21424" y="169"/>
                    <a:pt x="21093" y="142"/>
                    <a:pt x="20763" y="142"/>
                  </a:cubicBezTo>
                  <a:cubicBezTo>
                    <a:pt x="18958" y="142"/>
                    <a:pt x="17167" y="967"/>
                    <a:pt x="15657" y="2014"/>
                  </a:cubicBezTo>
                  <a:cubicBezTo>
                    <a:pt x="15297" y="644"/>
                    <a:pt x="13893" y="0"/>
                    <a:pt x="12428" y="0"/>
                  </a:cubicBezTo>
                  <a:close/>
                </a:path>
              </a:pathLst>
            </a:custGeom>
            <a:solidFill>
              <a:srgbClr val="4F9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167;p89"/>
            <p:cNvSpPr/>
            <p:nvPr/>
          </p:nvSpPr>
          <p:spPr>
            <a:xfrm>
              <a:off x="4464749" y="4078071"/>
              <a:ext cx="98108" cy="468140"/>
            </a:xfrm>
            <a:custGeom>
              <a:avLst/>
              <a:gdLst/>
              <a:ahLst/>
              <a:cxnLst/>
              <a:rect l="l" t="t" r="r" b="b"/>
              <a:pathLst>
                <a:path w="2573" h="17241" extrusionOk="0">
                  <a:moveTo>
                    <a:pt x="1120" y="0"/>
                  </a:moveTo>
                  <a:cubicBezTo>
                    <a:pt x="1310" y="1477"/>
                    <a:pt x="1418" y="2941"/>
                    <a:pt x="1489" y="4406"/>
                  </a:cubicBezTo>
                  <a:cubicBezTo>
                    <a:pt x="1560" y="5870"/>
                    <a:pt x="1620" y="7346"/>
                    <a:pt x="1656" y="8799"/>
                  </a:cubicBezTo>
                  <a:cubicBezTo>
                    <a:pt x="1668" y="10263"/>
                    <a:pt x="1608" y="11692"/>
                    <a:pt x="1334" y="13097"/>
                  </a:cubicBezTo>
                  <a:cubicBezTo>
                    <a:pt x="1084" y="14514"/>
                    <a:pt x="644" y="15895"/>
                    <a:pt x="1" y="17240"/>
                  </a:cubicBezTo>
                  <a:cubicBezTo>
                    <a:pt x="1001" y="16121"/>
                    <a:pt x="1668" y="14728"/>
                    <a:pt x="2072" y="13264"/>
                  </a:cubicBezTo>
                  <a:cubicBezTo>
                    <a:pt x="2453" y="11811"/>
                    <a:pt x="2573" y="10275"/>
                    <a:pt x="2513" y="8787"/>
                  </a:cubicBezTo>
                  <a:cubicBezTo>
                    <a:pt x="2501" y="8037"/>
                    <a:pt x="2453" y="7299"/>
                    <a:pt x="2382" y="6549"/>
                  </a:cubicBezTo>
                  <a:cubicBezTo>
                    <a:pt x="2322" y="5810"/>
                    <a:pt x="2227" y="5060"/>
                    <a:pt x="2132" y="4334"/>
                  </a:cubicBezTo>
                  <a:cubicBezTo>
                    <a:pt x="1906" y="2882"/>
                    <a:pt x="1620" y="1405"/>
                    <a:pt x="1120" y="0"/>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168;p89"/>
            <p:cNvSpPr/>
            <p:nvPr/>
          </p:nvSpPr>
          <p:spPr>
            <a:xfrm>
              <a:off x="4605034" y="4129473"/>
              <a:ext cx="287881" cy="414786"/>
            </a:xfrm>
            <a:custGeom>
              <a:avLst/>
              <a:gdLst/>
              <a:ahLst/>
              <a:cxnLst/>
              <a:rect l="l" t="t" r="r" b="b"/>
              <a:pathLst>
                <a:path w="7550" h="15276" extrusionOk="0">
                  <a:moveTo>
                    <a:pt x="7537" y="0"/>
                  </a:moveTo>
                  <a:lnTo>
                    <a:pt x="7537" y="0"/>
                  </a:lnTo>
                  <a:cubicBezTo>
                    <a:pt x="7204" y="1417"/>
                    <a:pt x="6764" y="2774"/>
                    <a:pt x="6216" y="4060"/>
                  </a:cubicBezTo>
                  <a:cubicBezTo>
                    <a:pt x="5680" y="5370"/>
                    <a:pt x="5073" y="6656"/>
                    <a:pt x="4382" y="7894"/>
                  </a:cubicBezTo>
                  <a:cubicBezTo>
                    <a:pt x="3716" y="9144"/>
                    <a:pt x="2977" y="10359"/>
                    <a:pt x="2227" y="11585"/>
                  </a:cubicBezTo>
                  <a:cubicBezTo>
                    <a:pt x="1489" y="12800"/>
                    <a:pt x="703" y="14002"/>
                    <a:pt x="1" y="15276"/>
                  </a:cubicBezTo>
                  <a:cubicBezTo>
                    <a:pt x="989" y="14228"/>
                    <a:pt x="1930" y="13133"/>
                    <a:pt x="2787" y="11966"/>
                  </a:cubicBezTo>
                  <a:cubicBezTo>
                    <a:pt x="3668" y="10823"/>
                    <a:pt x="4466" y="9597"/>
                    <a:pt x="5156" y="8323"/>
                  </a:cubicBezTo>
                  <a:cubicBezTo>
                    <a:pt x="5847" y="7037"/>
                    <a:pt x="6454" y="5703"/>
                    <a:pt x="6871" y="4298"/>
                  </a:cubicBezTo>
                  <a:cubicBezTo>
                    <a:pt x="7299" y="2905"/>
                    <a:pt x="7549" y="1441"/>
                    <a:pt x="7537" y="0"/>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169;p89"/>
            <p:cNvSpPr/>
            <p:nvPr/>
          </p:nvSpPr>
          <p:spPr>
            <a:xfrm>
              <a:off x="4393025" y="4031449"/>
              <a:ext cx="264470" cy="100628"/>
            </a:xfrm>
            <a:custGeom>
              <a:avLst/>
              <a:gdLst/>
              <a:ahLst/>
              <a:cxnLst/>
              <a:rect l="l" t="t" r="r" b="b"/>
              <a:pathLst>
                <a:path w="6936" h="3706" extrusionOk="0">
                  <a:moveTo>
                    <a:pt x="4804" y="0"/>
                  </a:moveTo>
                  <a:cubicBezTo>
                    <a:pt x="3790" y="0"/>
                    <a:pt x="2773" y="236"/>
                    <a:pt x="1906" y="765"/>
                  </a:cubicBezTo>
                  <a:cubicBezTo>
                    <a:pt x="882" y="1408"/>
                    <a:pt x="108" y="2491"/>
                    <a:pt x="1" y="3706"/>
                  </a:cubicBezTo>
                  <a:cubicBezTo>
                    <a:pt x="524" y="2539"/>
                    <a:pt x="1525" y="1598"/>
                    <a:pt x="2727" y="1146"/>
                  </a:cubicBezTo>
                  <a:cubicBezTo>
                    <a:pt x="3727" y="765"/>
                    <a:pt x="4775" y="741"/>
                    <a:pt x="5835" y="729"/>
                  </a:cubicBezTo>
                  <a:cubicBezTo>
                    <a:pt x="5936" y="729"/>
                    <a:pt x="6112" y="743"/>
                    <a:pt x="6283" y="743"/>
                  </a:cubicBezTo>
                  <a:cubicBezTo>
                    <a:pt x="6618" y="743"/>
                    <a:pt x="6935" y="691"/>
                    <a:pt x="6644" y="384"/>
                  </a:cubicBezTo>
                  <a:cubicBezTo>
                    <a:pt x="6359" y="110"/>
                    <a:pt x="5751" y="50"/>
                    <a:pt x="5394" y="27"/>
                  </a:cubicBezTo>
                  <a:cubicBezTo>
                    <a:pt x="5198" y="9"/>
                    <a:pt x="5001" y="0"/>
                    <a:pt x="4804"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170;p89"/>
            <p:cNvSpPr/>
            <p:nvPr/>
          </p:nvSpPr>
          <p:spPr>
            <a:xfrm>
              <a:off x="4728083" y="4031585"/>
              <a:ext cx="281514" cy="42304"/>
            </a:xfrm>
            <a:custGeom>
              <a:avLst/>
              <a:gdLst/>
              <a:ahLst/>
              <a:cxnLst/>
              <a:rect l="l" t="t" r="r" b="b"/>
              <a:pathLst>
                <a:path w="7383" h="1558" extrusionOk="0">
                  <a:moveTo>
                    <a:pt x="4344" y="0"/>
                  </a:moveTo>
                  <a:cubicBezTo>
                    <a:pt x="4085" y="0"/>
                    <a:pt x="3826" y="18"/>
                    <a:pt x="3572" y="45"/>
                  </a:cubicBezTo>
                  <a:cubicBezTo>
                    <a:pt x="2263" y="188"/>
                    <a:pt x="881" y="557"/>
                    <a:pt x="0" y="1557"/>
                  </a:cubicBezTo>
                  <a:cubicBezTo>
                    <a:pt x="381" y="1188"/>
                    <a:pt x="917" y="1045"/>
                    <a:pt x="1441" y="926"/>
                  </a:cubicBezTo>
                  <a:cubicBezTo>
                    <a:pt x="2263" y="745"/>
                    <a:pt x="3119" y="630"/>
                    <a:pt x="3964" y="630"/>
                  </a:cubicBezTo>
                  <a:cubicBezTo>
                    <a:pt x="5064" y="630"/>
                    <a:pt x="6145" y="826"/>
                    <a:pt x="7108" y="1331"/>
                  </a:cubicBezTo>
                  <a:lnTo>
                    <a:pt x="7382" y="1474"/>
                  </a:lnTo>
                  <a:cubicBezTo>
                    <a:pt x="6870" y="760"/>
                    <a:pt x="6084" y="248"/>
                    <a:pt x="5227" y="81"/>
                  </a:cubicBezTo>
                  <a:cubicBezTo>
                    <a:pt x="4940" y="24"/>
                    <a:pt x="4642" y="0"/>
                    <a:pt x="4344" y="0"/>
                  </a:cubicBezTo>
                  <a:close/>
                </a:path>
              </a:pathLst>
            </a:custGeom>
            <a:solidFill>
              <a:srgbClr val="70B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171;p89"/>
            <p:cNvSpPr/>
            <p:nvPr/>
          </p:nvSpPr>
          <p:spPr>
            <a:xfrm>
              <a:off x="3313671" y="3946179"/>
              <a:ext cx="1465031" cy="807822"/>
            </a:xfrm>
            <a:custGeom>
              <a:avLst/>
              <a:gdLst/>
              <a:ahLst/>
              <a:cxnLst/>
              <a:rect l="l" t="t" r="r" b="b"/>
              <a:pathLst>
                <a:path w="38422" h="29751" extrusionOk="0">
                  <a:moveTo>
                    <a:pt x="13008" y="1"/>
                  </a:moveTo>
                  <a:cubicBezTo>
                    <a:pt x="11455" y="1"/>
                    <a:pt x="9941" y="652"/>
                    <a:pt x="9204" y="1992"/>
                  </a:cubicBezTo>
                  <a:cubicBezTo>
                    <a:pt x="8216" y="3790"/>
                    <a:pt x="8883" y="6111"/>
                    <a:pt x="8168" y="8052"/>
                  </a:cubicBezTo>
                  <a:cubicBezTo>
                    <a:pt x="6996" y="7532"/>
                    <a:pt x="5735" y="7133"/>
                    <a:pt x="4466" y="7133"/>
                  </a:cubicBezTo>
                  <a:cubicBezTo>
                    <a:pt x="4137" y="7133"/>
                    <a:pt x="3806" y="7160"/>
                    <a:pt x="3477" y="7219"/>
                  </a:cubicBezTo>
                  <a:cubicBezTo>
                    <a:pt x="1906" y="7493"/>
                    <a:pt x="382" y="8683"/>
                    <a:pt x="155" y="10279"/>
                  </a:cubicBezTo>
                  <a:cubicBezTo>
                    <a:pt x="1" y="11481"/>
                    <a:pt x="536" y="12660"/>
                    <a:pt x="1096" y="13743"/>
                  </a:cubicBezTo>
                  <a:cubicBezTo>
                    <a:pt x="2513" y="16482"/>
                    <a:pt x="4727" y="19030"/>
                    <a:pt x="5966" y="21816"/>
                  </a:cubicBezTo>
                  <a:cubicBezTo>
                    <a:pt x="6882" y="23911"/>
                    <a:pt x="6608" y="26519"/>
                    <a:pt x="8728" y="27936"/>
                  </a:cubicBezTo>
                  <a:cubicBezTo>
                    <a:pt x="10192" y="28900"/>
                    <a:pt x="11990" y="29126"/>
                    <a:pt x="13728" y="29281"/>
                  </a:cubicBezTo>
                  <a:cubicBezTo>
                    <a:pt x="17026" y="29585"/>
                    <a:pt x="20324" y="29750"/>
                    <a:pt x="23630" y="29750"/>
                  </a:cubicBezTo>
                  <a:cubicBezTo>
                    <a:pt x="23953" y="29750"/>
                    <a:pt x="24276" y="29749"/>
                    <a:pt x="24599" y="29745"/>
                  </a:cubicBezTo>
                  <a:cubicBezTo>
                    <a:pt x="27742" y="29722"/>
                    <a:pt x="31290" y="29376"/>
                    <a:pt x="33255" y="26924"/>
                  </a:cubicBezTo>
                  <a:cubicBezTo>
                    <a:pt x="33969" y="26031"/>
                    <a:pt x="34410" y="24935"/>
                    <a:pt x="34791" y="23852"/>
                  </a:cubicBezTo>
                  <a:cubicBezTo>
                    <a:pt x="35910" y="20828"/>
                    <a:pt x="36827" y="17756"/>
                    <a:pt x="37600" y="14624"/>
                  </a:cubicBezTo>
                  <a:cubicBezTo>
                    <a:pt x="38112" y="12577"/>
                    <a:pt x="38422" y="10100"/>
                    <a:pt x="36910" y="8648"/>
                  </a:cubicBezTo>
                  <a:cubicBezTo>
                    <a:pt x="36255" y="8016"/>
                    <a:pt x="35338" y="7695"/>
                    <a:pt x="34445" y="7612"/>
                  </a:cubicBezTo>
                  <a:cubicBezTo>
                    <a:pt x="34292" y="7598"/>
                    <a:pt x="34138" y="7591"/>
                    <a:pt x="33984" y="7591"/>
                  </a:cubicBezTo>
                  <a:cubicBezTo>
                    <a:pt x="32038" y="7591"/>
                    <a:pt x="30106" y="8687"/>
                    <a:pt x="29135" y="10386"/>
                  </a:cubicBezTo>
                  <a:cubicBezTo>
                    <a:pt x="28826" y="8362"/>
                    <a:pt x="28004" y="6409"/>
                    <a:pt x="26801" y="4754"/>
                  </a:cubicBezTo>
                  <a:cubicBezTo>
                    <a:pt x="25976" y="3619"/>
                    <a:pt x="24712" y="2556"/>
                    <a:pt x="23367" y="2556"/>
                  </a:cubicBezTo>
                  <a:cubicBezTo>
                    <a:pt x="23160" y="2556"/>
                    <a:pt x="22951" y="2581"/>
                    <a:pt x="22741" y="2635"/>
                  </a:cubicBezTo>
                  <a:cubicBezTo>
                    <a:pt x="21098" y="3028"/>
                    <a:pt x="20372" y="4909"/>
                    <a:pt x="19884" y="6528"/>
                  </a:cubicBezTo>
                  <a:cubicBezTo>
                    <a:pt x="19062" y="4218"/>
                    <a:pt x="17812" y="1920"/>
                    <a:pt x="15681" y="694"/>
                  </a:cubicBezTo>
                  <a:cubicBezTo>
                    <a:pt x="14882" y="235"/>
                    <a:pt x="13938" y="1"/>
                    <a:pt x="13008" y="1"/>
                  </a:cubicBezTo>
                  <a:close/>
                </a:path>
              </a:pathLst>
            </a:custGeom>
            <a:solidFill>
              <a:srgbClr val="83B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172;p89"/>
            <p:cNvSpPr/>
            <p:nvPr/>
          </p:nvSpPr>
          <p:spPr>
            <a:xfrm>
              <a:off x="3566304" y="4291117"/>
              <a:ext cx="208876" cy="263192"/>
            </a:xfrm>
            <a:custGeom>
              <a:avLst/>
              <a:gdLst/>
              <a:ahLst/>
              <a:cxnLst/>
              <a:rect l="l" t="t" r="r" b="b"/>
              <a:pathLst>
                <a:path w="5478" h="9693" extrusionOk="0">
                  <a:moveTo>
                    <a:pt x="48" y="0"/>
                  </a:moveTo>
                  <a:lnTo>
                    <a:pt x="0" y="72"/>
                  </a:lnTo>
                  <a:cubicBezTo>
                    <a:pt x="631" y="822"/>
                    <a:pt x="1179" y="1560"/>
                    <a:pt x="1786" y="2310"/>
                  </a:cubicBezTo>
                  <a:cubicBezTo>
                    <a:pt x="2382" y="3048"/>
                    <a:pt x="3096" y="3679"/>
                    <a:pt x="3644" y="4418"/>
                  </a:cubicBezTo>
                  <a:cubicBezTo>
                    <a:pt x="4215" y="5156"/>
                    <a:pt x="4644" y="5965"/>
                    <a:pt x="4882" y="6882"/>
                  </a:cubicBezTo>
                  <a:cubicBezTo>
                    <a:pt x="5156" y="7787"/>
                    <a:pt x="5251" y="8740"/>
                    <a:pt x="5370" y="9692"/>
                  </a:cubicBezTo>
                  <a:lnTo>
                    <a:pt x="5465" y="9668"/>
                  </a:lnTo>
                  <a:cubicBezTo>
                    <a:pt x="5477" y="8704"/>
                    <a:pt x="5477" y="7739"/>
                    <a:pt x="5310" y="6775"/>
                  </a:cubicBezTo>
                  <a:cubicBezTo>
                    <a:pt x="5156" y="5799"/>
                    <a:pt x="4751" y="4846"/>
                    <a:pt x="4227" y="4013"/>
                  </a:cubicBezTo>
                  <a:cubicBezTo>
                    <a:pt x="3703" y="3191"/>
                    <a:pt x="3132" y="2370"/>
                    <a:pt x="2429" y="1715"/>
                  </a:cubicBezTo>
                  <a:cubicBezTo>
                    <a:pt x="1727" y="1060"/>
                    <a:pt x="989" y="370"/>
                    <a:pt x="48" y="0"/>
                  </a:cubicBezTo>
                  <a:close/>
                </a:path>
              </a:pathLst>
            </a:custGeom>
            <a:solidFill>
              <a:srgbClr val="4F9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73;p89"/>
            <p:cNvSpPr/>
            <p:nvPr/>
          </p:nvSpPr>
          <p:spPr>
            <a:xfrm>
              <a:off x="3904985" y="4153395"/>
              <a:ext cx="119881" cy="401209"/>
            </a:xfrm>
            <a:custGeom>
              <a:avLst/>
              <a:gdLst/>
              <a:ahLst/>
              <a:cxnLst/>
              <a:rect l="l" t="t" r="r" b="b"/>
              <a:pathLst>
                <a:path w="3144" h="14776" extrusionOk="0">
                  <a:moveTo>
                    <a:pt x="96" y="0"/>
                  </a:moveTo>
                  <a:lnTo>
                    <a:pt x="0" y="48"/>
                  </a:lnTo>
                  <a:cubicBezTo>
                    <a:pt x="643" y="1143"/>
                    <a:pt x="1131" y="2322"/>
                    <a:pt x="1477" y="3525"/>
                  </a:cubicBezTo>
                  <a:cubicBezTo>
                    <a:pt x="1834" y="4727"/>
                    <a:pt x="2048" y="5965"/>
                    <a:pt x="2132" y="7216"/>
                  </a:cubicBezTo>
                  <a:cubicBezTo>
                    <a:pt x="2227" y="8466"/>
                    <a:pt x="2132" y="9716"/>
                    <a:pt x="2120" y="10966"/>
                  </a:cubicBezTo>
                  <a:cubicBezTo>
                    <a:pt x="2084" y="12216"/>
                    <a:pt x="2013" y="13466"/>
                    <a:pt x="2001" y="14764"/>
                  </a:cubicBezTo>
                  <a:lnTo>
                    <a:pt x="2084" y="14776"/>
                  </a:lnTo>
                  <a:cubicBezTo>
                    <a:pt x="2584" y="13573"/>
                    <a:pt x="2858" y="12288"/>
                    <a:pt x="3001" y="11014"/>
                  </a:cubicBezTo>
                  <a:cubicBezTo>
                    <a:pt x="3144" y="9728"/>
                    <a:pt x="3013" y="8418"/>
                    <a:pt x="2834" y="7144"/>
                  </a:cubicBezTo>
                  <a:cubicBezTo>
                    <a:pt x="2655" y="5858"/>
                    <a:pt x="2358" y="4596"/>
                    <a:pt x="1905" y="3394"/>
                  </a:cubicBezTo>
                  <a:cubicBezTo>
                    <a:pt x="1453" y="2191"/>
                    <a:pt x="858" y="1024"/>
                    <a:pt x="96" y="0"/>
                  </a:cubicBezTo>
                  <a:close/>
                </a:path>
              </a:pathLst>
            </a:custGeom>
            <a:solidFill>
              <a:srgbClr val="4F9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74;p89"/>
            <p:cNvSpPr/>
            <p:nvPr/>
          </p:nvSpPr>
          <p:spPr>
            <a:xfrm>
              <a:off x="4144219" y="4251663"/>
              <a:ext cx="111721" cy="333354"/>
            </a:xfrm>
            <a:custGeom>
              <a:avLst/>
              <a:gdLst/>
              <a:ahLst/>
              <a:cxnLst/>
              <a:rect l="l" t="t" r="r" b="b"/>
              <a:pathLst>
                <a:path w="2930" h="12277" extrusionOk="0">
                  <a:moveTo>
                    <a:pt x="2823" y="1"/>
                  </a:moveTo>
                  <a:lnTo>
                    <a:pt x="2739" y="13"/>
                  </a:lnTo>
                  <a:cubicBezTo>
                    <a:pt x="2704" y="1072"/>
                    <a:pt x="2585" y="2108"/>
                    <a:pt x="2394" y="3132"/>
                  </a:cubicBezTo>
                  <a:cubicBezTo>
                    <a:pt x="2204" y="4168"/>
                    <a:pt x="1942" y="5180"/>
                    <a:pt x="1644" y="6168"/>
                  </a:cubicBezTo>
                  <a:cubicBezTo>
                    <a:pt x="1346" y="7180"/>
                    <a:pt x="930" y="8133"/>
                    <a:pt x="668" y="9145"/>
                  </a:cubicBezTo>
                  <a:cubicBezTo>
                    <a:pt x="394" y="10157"/>
                    <a:pt x="132" y="11169"/>
                    <a:pt x="1" y="12240"/>
                  </a:cubicBezTo>
                  <a:lnTo>
                    <a:pt x="84" y="12276"/>
                  </a:lnTo>
                  <a:cubicBezTo>
                    <a:pt x="680" y="11371"/>
                    <a:pt x="1132" y="10395"/>
                    <a:pt x="1513" y="9419"/>
                  </a:cubicBezTo>
                  <a:cubicBezTo>
                    <a:pt x="1918" y="8419"/>
                    <a:pt x="2120" y="7383"/>
                    <a:pt x="2346" y="6335"/>
                  </a:cubicBezTo>
                  <a:cubicBezTo>
                    <a:pt x="2573" y="5299"/>
                    <a:pt x="2739" y="4239"/>
                    <a:pt x="2835" y="3180"/>
                  </a:cubicBezTo>
                  <a:cubicBezTo>
                    <a:pt x="2918" y="2108"/>
                    <a:pt x="2930" y="1049"/>
                    <a:pt x="2823" y="1"/>
                  </a:cubicBezTo>
                  <a:close/>
                </a:path>
              </a:pathLst>
            </a:custGeom>
            <a:solidFill>
              <a:srgbClr val="4F9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75;p89"/>
            <p:cNvSpPr/>
            <p:nvPr/>
          </p:nvSpPr>
          <p:spPr>
            <a:xfrm>
              <a:off x="4238671" y="4296928"/>
              <a:ext cx="285594" cy="319452"/>
            </a:xfrm>
            <a:custGeom>
              <a:avLst/>
              <a:gdLst/>
              <a:ahLst/>
              <a:cxnLst/>
              <a:rect l="l" t="t" r="r" b="b"/>
              <a:pathLst>
                <a:path w="7490" h="11765" extrusionOk="0">
                  <a:moveTo>
                    <a:pt x="7489" y="1"/>
                  </a:moveTo>
                  <a:lnTo>
                    <a:pt x="7382" y="13"/>
                  </a:lnTo>
                  <a:cubicBezTo>
                    <a:pt x="7204" y="1215"/>
                    <a:pt x="6930" y="2394"/>
                    <a:pt x="6525" y="3537"/>
                  </a:cubicBezTo>
                  <a:cubicBezTo>
                    <a:pt x="6132" y="4680"/>
                    <a:pt x="5644" y="5799"/>
                    <a:pt x="5061" y="6847"/>
                  </a:cubicBezTo>
                  <a:cubicBezTo>
                    <a:pt x="4489" y="7895"/>
                    <a:pt x="3751" y="8776"/>
                    <a:pt x="2894" y="9538"/>
                  </a:cubicBezTo>
                  <a:cubicBezTo>
                    <a:pt x="2025" y="10312"/>
                    <a:pt x="989" y="10931"/>
                    <a:pt x="0" y="11693"/>
                  </a:cubicBezTo>
                  <a:lnTo>
                    <a:pt x="48" y="11764"/>
                  </a:lnTo>
                  <a:cubicBezTo>
                    <a:pt x="1251" y="11443"/>
                    <a:pt x="2417" y="10966"/>
                    <a:pt x="3453" y="10204"/>
                  </a:cubicBezTo>
                  <a:cubicBezTo>
                    <a:pt x="3977" y="9823"/>
                    <a:pt x="4441" y="9347"/>
                    <a:pt x="4799" y="8811"/>
                  </a:cubicBezTo>
                  <a:cubicBezTo>
                    <a:pt x="5156" y="8264"/>
                    <a:pt x="5442" y="7704"/>
                    <a:pt x="5704" y="7144"/>
                  </a:cubicBezTo>
                  <a:cubicBezTo>
                    <a:pt x="6227" y="6013"/>
                    <a:pt x="6644" y="4835"/>
                    <a:pt x="6954" y="3644"/>
                  </a:cubicBezTo>
                  <a:cubicBezTo>
                    <a:pt x="7251" y="2442"/>
                    <a:pt x="7430" y="1215"/>
                    <a:pt x="7489" y="1"/>
                  </a:cubicBezTo>
                  <a:close/>
                </a:path>
              </a:pathLst>
            </a:custGeom>
            <a:solidFill>
              <a:srgbClr val="4F99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76;p89"/>
            <p:cNvSpPr/>
            <p:nvPr/>
          </p:nvSpPr>
          <p:spPr>
            <a:xfrm>
              <a:off x="3334315" y="4158826"/>
              <a:ext cx="270609" cy="149775"/>
            </a:xfrm>
            <a:custGeom>
              <a:avLst/>
              <a:gdLst/>
              <a:ahLst/>
              <a:cxnLst/>
              <a:rect l="l" t="t" r="r" b="b"/>
              <a:pathLst>
                <a:path w="7097" h="5516" extrusionOk="0">
                  <a:moveTo>
                    <a:pt x="3750" y="0"/>
                  </a:moveTo>
                  <a:cubicBezTo>
                    <a:pt x="3340" y="0"/>
                    <a:pt x="2929" y="36"/>
                    <a:pt x="2524" y="110"/>
                  </a:cubicBezTo>
                  <a:cubicBezTo>
                    <a:pt x="2108" y="181"/>
                    <a:pt x="1691" y="300"/>
                    <a:pt x="1334" y="527"/>
                  </a:cubicBezTo>
                  <a:cubicBezTo>
                    <a:pt x="524" y="1015"/>
                    <a:pt x="48" y="1967"/>
                    <a:pt x="24" y="2908"/>
                  </a:cubicBezTo>
                  <a:cubicBezTo>
                    <a:pt x="0" y="3860"/>
                    <a:pt x="405" y="4789"/>
                    <a:pt x="1000" y="5515"/>
                  </a:cubicBezTo>
                  <a:cubicBezTo>
                    <a:pt x="965" y="5063"/>
                    <a:pt x="953" y="4622"/>
                    <a:pt x="941" y="4170"/>
                  </a:cubicBezTo>
                  <a:cubicBezTo>
                    <a:pt x="917" y="3515"/>
                    <a:pt x="953" y="2848"/>
                    <a:pt x="1274" y="2289"/>
                  </a:cubicBezTo>
                  <a:cubicBezTo>
                    <a:pt x="1584" y="1753"/>
                    <a:pt x="2143" y="1372"/>
                    <a:pt x="2727" y="1182"/>
                  </a:cubicBezTo>
                  <a:cubicBezTo>
                    <a:pt x="3256" y="1012"/>
                    <a:pt x="3804" y="965"/>
                    <a:pt x="4362" y="965"/>
                  </a:cubicBezTo>
                  <a:cubicBezTo>
                    <a:pt x="4432" y="965"/>
                    <a:pt x="4502" y="966"/>
                    <a:pt x="4572" y="967"/>
                  </a:cubicBezTo>
                  <a:cubicBezTo>
                    <a:pt x="4880" y="981"/>
                    <a:pt x="5199" y="1005"/>
                    <a:pt x="5515" y="1005"/>
                  </a:cubicBezTo>
                  <a:cubicBezTo>
                    <a:pt x="5761" y="1005"/>
                    <a:pt x="6005" y="990"/>
                    <a:pt x="6239" y="943"/>
                  </a:cubicBezTo>
                  <a:cubicBezTo>
                    <a:pt x="7096" y="777"/>
                    <a:pt x="6239" y="455"/>
                    <a:pt x="5846" y="312"/>
                  </a:cubicBezTo>
                  <a:cubicBezTo>
                    <a:pt x="5174" y="108"/>
                    <a:pt x="4463" y="0"/>
                    <a:pt x="3750" y="0"/>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77;p89"/>
            <p:cNvSpPr/>
            <p:nvPr/>
          </p:nvSpPr>
          <p:spPr>
            <a:xfrm>
              <a:off x="3662090" y="3966715"/>
              <a:ext cx="218866" cy="177335"/>
            </a:xfrm>
            <a:custGeom>
              <a:avLst/>
              <a:gdLst/>
              <a:ahLst/>
              <a:cxnLst/>
              <a:rect l="l" t="t" r="r" b="b"/>
              <a:pathLst>
                <a:path w="5740" h="6531" extrusionOk="0">
                  <a:moveTo>
                    <a:pt x="3676" y="1"/>
                  </a:moveTo>
                  <a:cubicBezTo>
                    <a:pt x="3463" y="1"/>
                    <a:pt x="3250" y="14"/>
                    <a:pt x="3037" y="41"/>
                  </a:cubicBezTo>
                  <a:cubicBezTo>
                    <a:pt x="2144" y="172"/>
                    <a:pt x="1251" y="613"/>
                    <a:pt x="715" y="1339"/>
                  </a:cubicBezTo>
                  <a:cubicBezTo>
                    <a:pt x="203" y="2053"/>
                    <a:pt x="36" y="2970"/>
                    <a:pt x="24" y="3863"/>
                  </a:cubicBezTo>
                  <a:cubicBezTo>
                    <a:pt x="1" y="4756"/>
                    <a:pt x="96" y="5649"/>
                    <a:pt x="1" y="6530"/>
                  </a:cubicBezTo>
                  <a:cubicBezTo>
                    <a:pt x="298" y="5351"/>
                    <a:pt x="584" y="4185"/>
                    <a:pt x="882" y="3006"/>
                  </a:cubicBezTo>
                  <a:cubicBezTo>
                    <a:pt x="1060" y="2291"/>
                    <a:pt x="1274" y="1529"/>
                    <a:pt x="1870" y="1113"/>
                  </a:cubicBezTo>
                  <a:cubicBezTo>
                    <a:pt x="2310" y="803"/>
                    <a:pt x="2858" y="744"/>
                    <a:pt x="3394" y="696"/>
                  </a:cubicBezTo>
                  <a:cubicBezTo>
                    <a:pt x="4144" y="637"/>
                    <a:pt x="4870" y="506"/>
                    <a:pt x="5620" y="446"/>
                  </a:cubicBezTo>
                  <a:lnTo>
                    <a:pt x="5739" y="351"/>
                  </a:lnTo>
                  <a:cubicBezTo>
                    <a:pt x="5072" y="141"/>
                    <a:pt x="4377" y="1"/>
                    <a:pt x="3676" y="1"/>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78;p89"/>
            <p:cNvSpPr/>
            <p:nvPr/>
          </p:nvSpPr>
          <p:spPr>
            <a:xfrm>
              <a:off x="4101093" y="4045080"/>
              <a:ext cx="206169" cy="75675"/>
            </a:xfrm>
            <a:custGeom>
              <a:avLst/>
              <a:gdLst/>
              <a:ahLst/>
              <a:cxnLst/>
              <a:rect l="l" t="t" r="r" b="b"/>
              <a:pathLst>
                <a:path w="5407" h="2787" extrusionOk="0">
                  <a:moveTo>
                    <a:pt x="2947" y="1"/>
                  </a:moveTo>
                  <a:cubicBezTo>
                    <a:pt x="2866" y="1"/>
                    <a:pt x="2784" y="5"/>
                    <a:pt x="2704" y="13"/>
                  </a:cubicBezTo>
                  <a:cubicBezTo>
                    <a:pt x="2037" y="84"/>
                    <a:pt x="1406" y="441"/>
                    <a:pt x="965" y="941"/>
                  </a:cubicBezTo>
                  <a:cubicBezTo>
                    <a:pt x="513" y="1430"/>
                    <a:pt x="215" y="2049"/>
                    <a:pt x="60" y="2704"/>
                  </a:cubicBezTo>
                  <a:lnTo>
                    <a:pt x="42" y="2730"/>
                  </a:lnTo>
                  <a:lnTo>
                    <a:pt x="42" y="2730"/>
                  </a:lnTo>
                  <a:cubicBezTo>
                    <a:pt x="481" y="2129"/>
                    <a:pt x="1104" y="1703"/>
                    <a:pt x="1715" y="1299"/>
                  </a:cubicBezTo>
                  <a:cubicBezTo>
                    <a:pt x="2037" y="1084"/>
                    <a:pt x="2358" y="882"/>
                    <a:pt x="2727" y="822"/>
                  </a:cubicBezTo>
                  <a:cubicBezTo>
                    <a:pt x="2817" y="808"/>
                    <a:pt x="2909" y="802"/>
                    <a:pt x="3001" y="802"/>
                  </a:cubicBezTo>
                  <a:cubicBezTo>
                    <a:pt x="3216" y="802"/>
                    <a:pt x="3436" y="833"/>
                    <a:pt x="3644" y="858"/>
                  </a:cubicBezTo>
                  <a:cubicBezTo>
                    <a:pt x="4251" y="965"/>
                    <a:pt x="4894" y="1060"/>
                    <a:pt x="5406" y="1394"/>
                  </a:cubicBezTo>
                  <a:cubicBezTo>
                    <a:pt x="5216" y="1108"/>
                    <a:pt x="4990" y="858"/>
                    <a:pt x="4728" y="656"/>
                  </a:cubicBezTo>
                  <a:cubicBezTo>
                    <a:pt x="4231" y="244"/>
                    <a:pt x="3585" y="1"/>
                    <a:pt x="2947" y="1"/>
                  </a:cubicBezTo>
                  <a:close/>
                  <a:moveTo>
                    <a:pt x="42" y="2730"/>
                  </a:moveTo>
                  <a:lnTo>
                    <a:pt x="42" y="2730"/>
                  </a:lnTo>
                  <a:cubicBezTo>
                    <a:pt x="28" y="2749"/>
                    <a:pt x="14" y="2768"/>
                    <a:pt x="1" y="2787"/>
                  </a:cubicBezTo>
                  <a:lnTo>
                    <a:pt x="42" y="2730"/>
                  </a:ln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79;p89"/>
            <p:cNvSpPr/>
            <p:nvPr/>
          </p:nvSpPr>
          <p:spPr>
            <a:xfrm>
              <a:off x="4445684" y="4184866"/>
              <a:ext cx="239761" cy="74589"/>
            </a:xfrm>
            <a:custGeom>
              <a:avLst/>
              <a:gdLst/>
              <a:ahLst/>
              <a:cxnLst/>
              <a:rect l="l" t="t" r="r" b="b"/>
              <a:pathLst>
                <a:path w="6288" h="2747" extrusionOk="0">
                  <a:moveTo>
                    <a:pt x="4572" y="0"/>
                  </a:moveTo>
                  <a:cubicBezTo>
                    <a:pt x="4377" y="0"/>
                    <a:pt x="4182" y="15"/>
                    <a:pt x="3989" y="44"/>
                  </a:cubicBezTo>
                  <a:cubicBezTo>
                    <a:pt x="3203" y="163"/>
                    <a:pt x="2477" y="484"/>
                    <a:pt x="1775" y="877"/>
                  </a:cubicBezTo>
                  <a:cubicBezTo>
                    <a:pt x="1001" y="1306"/>
                    <a:pt x="215" y="1889"/>
                    <a:pt x="1" y="2747"/>
                  </a:cubicBezTo>
                  <a:cubicBezTo>
                    <a:pt x="1810" y="1485"/>
                    <a:pt x="3954" y="711"/>
                    <a:pt x="6132" y="484"/>
                  </a:cubicBezTo>
                  <a:lnTo>
                    <a:pt x="6287" y="473"/>
                  </a:lnTo>
                  <a:cubicBezTo>
                    <a:pt x="5790" y="147"/>
                    <a:pt x="5184" y="0"/>
                    <a:pt x="4572" y="0"/>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80;p89"/>
            <p:cNvSpPr/>
            <p:nvPr/>
          </p:nvSpPr>
          <p:spPr>
            <a:xfrm>
              <a:off x="4814336" y="3990936"/>
              <a:ext cx="1175395" cy="817189"/>
            </a:xfrm>
            <a:custGeom>
              <a:avLst/>
              <a:gdLst/>
              <a:ahLst/>
              <a:cxnLst/>
              <a:rect l="l" t="t" r="r" b="b"/>
              <a:pathLst>
                <a:path w="30826" h="30096" extrusionOk="0">
                  <a:moveTo>
                    <a:pt x="19690" y="1"/>
                  </a:moveTo>
                  <a:cubicBezTo>
                    <a:pt x="19318" y="1"/>
                    <a:pt x="18946" y="56"/>
                    <a:pt x="18586" y="173"/>
                  </a:cubicBezTo>
                  <a:cubicBezTo>
                    <a:pt x="16134" y="995"/>
                    <a:pt x="15122" y="3840"/>
                    <a:pt x="14419" y="6329"/>
                  </a:cubicBezTo>
                  <a:cubicBezTo>
                    <a:pt x="13919" y="5079"/>
                    <a:pt x="13228" y="3757"/>
                    <a:pt x="12026" y="3150"/>
                  </a:cubicBezTo>
                  <a:cubicBezTo>
                    <a:pt x="11577" y="2921"/>
                    <a:pt x="11097" y="2817"/>
                    <a:pt x="10613" y="2817"/>
                  </a:cubicBezTo>
                  <a:cubicBezTo>
                    <a:pt x="9058" y="2817"/>
                    <a:pt x="7458" y="3885"/>
                    <a:pt x="6668" y="5293"/>
                  </a:cubicBezTo>
                  <a:cubicBezTo>
                    <a:pt x="5620" y="7138"/>
                    <a:pt x="5585" y="9377"/>
                    <a:pt x="5561" y="11508"/>
                  </a:cubicBezTo>
                  <a:cubicBezTo>
                    <a:pt x="5444" y="10427"/>
                    <a:pt x="4416" y="9872"/>
                    <a:pt x="3333" y="9872"/>
                  </a:cubicBezTo>
                  <a:cubicBezTo>
                    <a:pt x="2533" y="9872"/>
                    <a:pt x="1703" y="10176"/>
                    <a:pt x="1191" y="10794"/>
                  </a:cubicBezTo>
                  <a:cubicBezTo>
                    <a:pt x="1" y="12246"/>
                    <a:pt x="179" y="14365"/>
                    <a:pt x="620" y="16187"/>
                  </a:cubicBezTo>
                  <a:cubicBezTo>
                    <a:pt x="1894" y="21331"/>
                    <a:pt x="5227" y="28736"/>
                    <a:pt x="10942" y="29879"/>
                  </a:cubicBezTo>
                  <a:cubicBezTo>
                    <a:pt x="11681" y="30028"/>
                    <a:pt x="12432" y="30096"/>
                    <a:pt x="13184" y="30096"/>
                  </a:cubicBezTo>
                  <a:cubicBezTo>
                    <a:pt x="14904" y="30096"/>
                    <a:pt x="16637" y="29740"/>
                    <a:pt x="18277" y="29177"/>
                  </a:cubicBezTo>
                  <a:cubicBezTo>
                    <a:pt x="18872" y="28974"/>
                    <a:pt x="19467" y="28736"/>
                    <a:pt x="19920" y="28331"/>
                  </a:cubicBezTo>
                  <a:cubicBezTo>
                    <a:pt x="20539" y="27796"/>
                    <a:pt x="20884" y="27010"/>
                    <a:pt x="21182" y="26248"/>
                  </a:cubicBezTo>
                  <a:cubicBezTo>
                    <a:pt x="23742" y="19628"/>
                    <a:pt x="24527" y="12210"/>
                    <a:pt x="28397" y="6245"/>
                  </a:cubicBezTo>
                  <a:cubicBezTo>
                    <a:pt x="29492" y="4531"/>
                    <a:pt x="30826" y="2209"/>
                    <a:pt x="29433" y="721"/>
                  </a:cubicBezTo>
                  <a:cubicBezTo>
                    <a:pt x="28993" y="249"/>
                    <a:pt x="28357" y="37"/>
                    <a:pt x="27697" y="37"/>
                  </a:cubicBezTo>
                  <a:cubicBezTo>
                    <a:pt x="27143" y="37"/>
                    <a:pt x="26571" y="187"/>
                    <a:pt x="26087" y="459"/>
                  </a:cubicBezTo>
                  <a:cubicBezTo>
                    <a:pt x="25028" y="1054"/>
                    <a:pt x="24313" y="2078"/>
                    <a:pt x="23694" y="3126"/>
                  </a:cubicBezTo>
                  <a:cubicBezTo>
                    <a:pt x="23318" y="1317"/>
                    <a:pt x="21507" y="1"/>
                    <a:pt x="19690" y="1"/>
                  </a:cubicBezTo>
                  <a:close/>
                </a:path>
              </a:pathLst>
            </a:custGeom>
            <a:solidFill>
              <a:srgbClr val="83BF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81;p89"/>
            <p:cNvSpPr/>
            <p:nvPr/>
          </p:nvSpPr>
          <p:spPr>
            <a:xfrm>
              <a:off x="5554804" y="4172457"/>
              <a:ext cx="192518" cy="354995"/>
            </a:xfrm>
            <a:custGeom>
              <a:avLst/>
              <a:gdLst/>
              <a:ahLst/>
              <a:cxnLst/>
              <a:rect l="l" t="t" r="r" b="b"/>
              <a:pathLst>
                <a:path w="5049" h="13074" extrusionOk="0">
                  <a:moveTo>
                    <a:pt x="5049" y="1"/>
                  </a:moveTo>
                  <a:lnTo>
                    <a:pt x="5049" y="1"/>
                  </a:lnTo>
                  <a:cubicBezTo>
                    <a:pt x="4406" y="989"/>
                    <a:pt x="3858" y="2037"/>
                    <a:pt x="3323" y="3096"/>
                  </a:cubicBezTo>
                  <a:cubicBezTo>
                    <a:pt x="2787" y="4132"/>
                    <a:pt x="2287" y="5192"/>
                    <a:pt x="1810" y="6264"/>
                  </a:cubicBezTo>
                  <a:cubicBezTo>
                    <a:pt x="1358" y="7347"/>
                    <a:pt x="906" y="8430"/>
                    <a:pt x="584" y="9585"/>
                  </a:cubicBezTo>
                  <a:cubicBezTo>
                    <a:pt x="239" y="10716"/>
                    <a:pt x="1" y="11883"/>
                    <a:pt x="1" y="13074"/>
                  </a:cubicBezTo>
                  <a:cubicBezTo>
                    <a:pt x="370" y="11943"/>
                    <a:pt x="775" y="10871"/>
                    <a:pt x="1215" y="9800"/>
                  </a:cubicBezTo>
                  <a:cubicBezTo>
                    <a:pt x="1668" y="8728"/>
                    <a:pt x="2144" y="7680"/>
                    <a:pt x="2620" y="6609"/>
                  </a:cubicBezTo>
                  <a:cubicBezTo>
                    <a:pt x="3084" y="5513"/>
                    <a:pt x="3549" y="4442"/>
                    <a:pt x="3942" y="3347"/>
                  </a:cubicBezTo>
                  <a:cubicBezTo>
                    <a:pt x="4358" y="2239"/>
                    <a:pt x="4751" y="1144"/>
                    <a:pt x="5049" y="1"/>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82;p89"/>
            <p:cNvSpPr/>
            <p:nvPr/>
          </p:nvSpPr>
          <p:spPr>
            <a:xfrm>
              <a:off x="5357323" y="4129473"/>
              <a:ext cx="197971" cy="384727"/>
            </a:xfrm>
            <a:custGeom>
              <a:avLst/>
              <a:gdLst/>
              <a:ahLst/>
              <a:cxnLst/>
              <a:rect l="l" t="t" r="r" b="b"/>
              <a:pathLst>
                <a:path w="5192" h="14169" extrusionOk="0">
                  <a:moveTo>
                    <a:pt x="5192" y="0"/>
                  </a:moveTo>
                  <a:lnTo>
                    <a:pt x="5192" y="0"/>
                  </a:lnTo>
                  <a:cubicBezTo>
                    <a:pt x="4477" y="1072"/>
                    <a:pt x="3727" y="2084"/>
                    <a:pt x="3072" y="3191"/>
                  </a:cubicBezTo>
                  <a:cubicBezTo>
                    <a:pt x="2417" y="4287"/>
                    <a:pt x="1834" y="5430"/>
                    <a:pt x="1346" y="6620"/>
                  </a:cubicBezTo>
                  <a:cubicBezTo>
                    <a:pt x="882" y="7811"/>
                    <a:pt x="477" y="9049"/>
                    <a:pt x="274" y="10335"/>
                  </a:cubicBezTo>
                  <a:cubicBezTo>
                    <a:pt x="60" y="11597"/>
                    <a:pt x="0" y="12907"/>
                    <a:pt x="167" y="14169"/>
                  </a:cubicBezTo>
                  <a:cubicBezTo>
                    <a:pt x="358" y="12907"/>
                    <a:pt x="608" y="11680"/>
                    <a:pt x="941" y="10478"/>
                  </a:cubicBezTo>
                  <a:cubicBezTo>
                    <a:pt x="1048" y="10180"/>
                    <a:pt x="1132" y="9882"/>
                    <a:pt x="1203" y="9585"/>
                  </a:cubicBezTo>
                  <a:lnTo>
                    <a:pt x="1501" y="8692"/>
                  </a:lnTo>
                  <a:cubicBezTo>
                    <a:pt x="1715" y="8097"/>
                    <a:pt x="1905" y="7513"/>
                    <a:pt x="2155" y="6942"/>
                  </a:cubicBezTo>
                  <a:cubicBezTo>
                    <a:pt x="2620" y="5775"/>
                    <a:pt x="3144" y="4644"/>
                    <a:pt x="3679" y="3501"/>
                  </a:cubicBezTo>
                  <a:cubicBezTo>
                    <a:pt x="4203" y="2358"/>
                    <a:pt x="4811" y="1239"/>
                    <a:pt x="5192" y="0"/>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183;p89"/>
            <p:cNvSpPr/>
            <p:nvPr/>
          </p:nvSpPr>
          <p:spPr>
            <a:xfrm>
              <a:off x="5143941" y="4198334"/>
              <a:ext cx="108556" cy="308754"/>
            </a:xfrm>
            <a:custGeom>
              <a:avLst/>
              <a:gdLst/>
              <a:ahLst/>
              <a:cxnLst/>
              <a:rect l="l" t="t" r="r" b="b"/>
              <a:pathLst>
                <a:path w="2847" h="11371" extrusionOk="0">
                  <a:moveTo>
                    <a:pt x="60" y="0"/>
                  </a:moveTo>
                  <a:cubicBezTo>
                    <a:pt x="1" y="989"/>
                    <a:pt x="48" y="1977"/>
                    <a:pt x="143" y="2953"/>
                  </a:cubicBezTo>
                  <a:cubicBezTo>
                    <a:pt x="251" y="3941"/>
                    <a:pt x="441" y="4906"/>
                    <a:pt x="667" y="5870"/>
                  </a:cubicBezTo>
                  <a:cubicBezTo>
                    <a:pt x="905" y="6835"/>
                    <a:pt x="1191" y="7775"/>
                    <a:pt x="1548" y="8704"/>
                  </a:cubicBezTo>
                  <a:cubicBezTo>
                    <a:pt x="1906" y="9621"/>
                    <a:pt x="2322" y="10514"/>
                    <a:pt x="2846" y="11371"/>
                  </a:cubicBezTo>
                  <a:cubicBezTo>
                    <a:pt x="2668" y="10383"/>
                    <a:pt x="2429" y="9442"/>
                    <a:pt x="2203" y="8489"/>
                  </a:cubicBezTo>
                  <a:lnTo>
                    <a:pt x="1525" y="5668"/>
                  </a:lnTo>
                  <a:lnTo>
                    <a:pt x="822" y="2834"/>
                  </a:lnTo>
                  <a:cubicBezTo>
                    <a:pt x="584" y="1905"/>
                    <a:pt x="358" y="953"/>
                    <a:pt x="60" y="0"/>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184;p89"/>
            <p:cNvSpPr/>
            <p:nvPr/>
          </p:nvSpPr>
          <p:spPr>
            <a:xfrm>
              <a:off x="4918777" y="4376786"/>
              <a:ext cx="202966" cy="170085"/>
            </a:xfrm>
            <a:custGeom>
              <a:avLst/>
              <a:gdLst/>
              <a:ahLst/>
              <a:cxnLst/>
              <a:rect l="l" t="t" r="r" b="b"/>
              <a:pathLst>
                <a:path w="5323" h="6264" extrusionOk="0">
                  <a:moveTo>
                    <a:pt x="0" y="1"/>
                  </a:moveTo>
                  <a:lnTo>
                    <a:pt x="0" y="1"/>
                  </a:lnTo>
                  <a:cubicBezTo>
                    <a:pt x="202" y="691"/>
                    <a:pt x="500" y="1310"/>
                    <a:pt x="857" y="1917"/>
                  </a:cubicBezTo>
                  <a:cubicBezTo>
                    <a:pt x="1214" y="2537"/>
                    <a:pt x="1631" y="3096"/>
                    <a:pt x="2084" y="3632"/>
                  </a:cubicBezTo>
                  <a:cubicBezTo>
                    <a:pt x="2524" y="4168"/>
                    <a:pt x="3036" y="4656"/>
                    <a:pt x="3572" y="5108"/>
                  </a:cubicBezTo>
                  <a:cubicBezTo>
                    <a:pt x="4108" y="5549"/>
                    <a:pt x="4691" y="5954"/>
                    <a:pt x="5322" y="6263"/>
                  </a:cubicBezTo>
                  <a:cubicBezTo>
                    <a:pt x="4929" y="5668"/>
                    <a:pt x="4489" y="5132"/>
                    <a:pt x="4060" y="4620"/>
                  </a:cubicBezTo>
                  <a:cubicBezTo>
                    <a:pt x="3631" y="4084"/>
                    <a:pt x="3203" y="3561"/>
                    <a:pt x="2750" y="3049"/>
                  </a:cubicBezTo>
                  <a:lnTo>
                    <a:pt x="1417" y="1525"/>
                  </a:lnTo>
                  <a:cubicBezTo>
                    <a:pt x="964" y="1001"/>
                    <a:pt x="500" y="489"/>
                    <a:pt x="0" y="1"/>
                  </a:cubicBezTo>
                  <a:close/>
                </a:path>
              </a:pathLst>
            </a:custGeom>
            <a:solidFill>
              <a:srgbClr val="2B68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185;p89"/>
            <p:cNvSpPr/>
            <p:nvPr/>
          </p:nvSpPr>
          <p:spPr>
            <a:xfrm>
              <a:off x="4851551" y="4284355"/>
              <a:ext cx="147144" cy="106683"/>
            </a:xfrm>
            <a:custGeom>
              <a:avLst/>
              <a:gdLst/>
              <a:ahLst/>
              <a:cxnLst/>
              <a:rect l="l" t="t" r="r" b="b"/>
              <a:pathLst>
                <a:path w="3859" h="3929" extrusionOk="0">
                  <a:moveTo>
                    <a:pt x="2345" y="1"/>
                  </a:moveTo>
                  <a:cubicBezTo>
                    <a:pt x="1929" y="1"/>
                    <a:pt x="1518" y="114"/>
                    <a:pt x="1132" y="297"/>
                  </a:cubicBezTo>
                  <a:cubicBezTo>
                    <a:pt x="834" y="440"/>
                    <a:pt x="537" y="642"/>
                    <a:pt x="382" y="940"/>
                  </a:cubicBezTo>
                  <a:cubicBezTo>
                    <a:pt x="287" y="1083"/>
                    <a:pt x="239" y="1261"/>
                    <a:pt x="215" y="1428"/>
                  </a:cubicBezTo>
                  <a:cubicBezTo>
                    <a:pt x="37" y="2250"/>
                    <a:pt x="1" y="3095"/>
                    <a:pt x="156" y="3928"/>
                  </a:cubicBezTo>
                  <a:cubicBezTo>
                    <a:pt x="287" y="3190"/>
                    <a:pt x="501" y="2500"/>
                    <a:pt x="775" y="1809"/>
                  </a:cubicBezTo>
                  <a:cubicBezTo>
                    <a:pt x="870" y="1583"/>
                    <a:pt x="977" y="1381"/>
                    <a:pt x="1120" y="1190"/>
                  </a:cubicBezTo>
                  <a:cubicBezTo>
                    <a:pt x="1418" y="833"/>
                    <a:pt x="1882" y="630"/>
                    <a:pt x="2358" y="595"/>
                  </a:cubicBezTo>
                  <a:cubicBezTo>
                    <a:pt x="2480" y="579"/>
                    <a:pt x="2603" y="573"/>
                    <a:pt x="2727" y="573"/>
                  </a:cubicBezTo>
                  <a:cubicBezTo>
                    <a:pt x="3076" y="573"/>
                    <a:pt x="3432" y="625"/>
                    <a:pt x="3775" y="678"/>
                  </a:cubicBezTo>
                  <a:lnTo>
                    <a:pt x="3859" y="666"/>
                  </a:lnTo>
                  <a:cubicBezTo>
                    <a:pt x="3549" y="285"/>
                    <a:pt x="3061" y="71"/>
                    <a:pt x="2561" y="11"/>
                  </a:cubicBezTo>
                  <a:cubicBezTo>
                    <a:pt x="2489" y="4"/>
                    <a:pt x="2417" y="1"/>
                    <a:pt x="2345" y="1"/>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186;p89"/>
            <p:cNvSpPr/>
            <p:nvPr/>
          </p:nvSpPr>
          <p:spPr>
            <a:xfrm>
              <a:off x="5046783" y="4090535"/>
              <a:ext cx="285136" cy="138859"/>
            </a:xfrm>
            <a:custGeom>
              <a:avLst/>
              <a:gdLst/>
              <a:ahLst/>
              <a:cxnLst/>
              <a:rect l="l" t="t" r="r" b="b"/>
              <a:pathLst>
                <a:path w="7478" h="5114" extrusionOk="0">
                  <a:moveTo>
                    <a:pt x="4454" y="1"/>
                  </a:moveTo>
                  <a:cubicBezTo>
                    <a:pt x="3256" y="1"/>
                    <a:pt x="2108" y="608"/>
                    <a:pt x="1239" y="1434"/>
                  </a:cubicBezTo>
                  <a:cubicBezTo>
                    <a:pt x="84" y="2518"/>
                    <a:pt x="1" y="5113"/>
                    <a:pt x="1" y="5113"/>
                  </a:cubicBezTo>
                  <a:cubicBezTo>
                    <a:pt x="1" y="5113"/>
                    <a:pt x="703" y="3327"/>
                    <a:pt x="882" y="3030"/>
                  </a:cubicBezTo>
                  <a:cubicBezTo>
                    <a:pt x="1429" y="2101"/>
                    <a:pt x="2072" y="1101"/>
                    <a:pt x="3084" y="768"/>
                  </a:cubicBezTo>
                  <a:cubicBezTo>
                    <a:pt x="3337" y="680"/>
                    <a:pt x="3601" y="640"/>
                    <a:pt x="3867" y="640"/>
                  </a:cubicBezTo>
                  <a:cubicBezTo>
                    <a:pt x="4465" y="640"/>
                    <a:pt x="5074" y="840"/>
                    <a:pt x="5585" y="1137"/>
                  </a:cubicBezTo>
                  <a:cubicBezTo>
                    <a:pt x="6335" y="1589"/>
                    <a:pt x="7478" y="2839"/>
                    <a:pt x="7478" y="2839"/>
                  </a:cubicBezTo>
                  <a:cubicBezTo>
                    <a:pt x="7311" y="2280"/>
                    <a:pt x="7061" y="1744"/>
                    <a:pt x="6751" y="1256"/>
                  </a:cubicBezTo>
                  <a:cubicBezTo>
                    <a:pt x="6525" y="910"/>
                    <a:pt x="6251" y="601"/>
                    <a:pt x="5918" y="375"/>
                  </a:cubicBezTo>
                  <a:cubicBezTo>
                    <a:pt x="5573" y="172"/>
                    <a:pt x="5180" y="65"/>
                    <a:pt x="4799" y="17"/>
                  </a:cubicBezTo>
                  <a:cubicBezTo>
                    <a:pt x="4684" y="6"/>
                    <a:pt x="4569" y="1"/>
                    <a:pt x="4454" y="1"/>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187;p89"/>
            <p:cNvSpPr/>
            <p:nvPr/>
          </p:nvSpPr>
          <p:spPr>
            <a:xfrm>
              <a:off x="5382756" y="4012387"/>
              <a:ext cx="291466" cy="147820"/>
            </a:xfrm>
            <a:custGeom>
              <a:avLst/>
              <a:gdLst/>
              <a:ahLst/>
              <a:cxnLst/>
              <a:rect l="l" t="t" r="r" b="b"/>
              <a:pathLst>
                <a:path w="7644" h="5444" extrusionOk="0">
                  <a:moveTo>
                    <a:pt x="4895" y="0"/>
                  </a:moveTo>
                  <a:cubicBezTo>
                    <a:pt x="4345" y="0"/>
                    <a:pt x="3793" y="156"/>
                    <a:pt x="3334" y="455"/>
                  </a:cubicBezTo>
                  <a:cubicBezTo>
                    <a:pt x="2786" y="836"/>
                    <a:pt x="2370" y="1371"/>
                    <a:pt x="1989" y="1907"/>
                  </a:cubicBezTo>
                  <a:cubicBezTo>
                    <a:pt x="1167" y="2991"/>
                    <a:pt x="345" y="4122"/>
                    <a:pt x="0" y="5443"/>
                  </a:cubicBezTo>
                  <a:cubicBezTo>
                    <a:pt x="417" y="4860"/>
                    <a:pt x="822" y="4265"/>
                    <a:pt x="1238" y="3693"/>
                  </a:cubicBezTo>
                  <a:cubicBezTo>
                    <a:pt x="1715" y="3003"/>
                    <a:pt x="2203" y="2324"/>
                    <a:pt x="2834" y="1752"/>
                  </a:cubicBezTo>
                  <a:cubicBezTo>
                    <a:pt x="3453" y="1205"/>
                    <a:pt x="4251" y="788"/>
                    <a:pt x="5084" y="752"/>
                  </a:cubicBezTo>
                  <a:cubicBezTo>
                    <a:pt x="5106" y="752"/>
                    <a:pt x="5129" y="752"/>
                    <a:pt x="5151" y="752"/>
                  </a:cubicBezTo>
                  <a:cubicBezTo>
                    <a:pt x="6084" y="752"/>
                    <a:pt x="7060" y="1236"/>
                    <a:pt x="7537" y="2038"/>
                  </a:cubicBezTo>
                  <a:lnTo>
                    <a:pt x="7644" y="2145"/>
                  </a:lnTo>
                  <a:cubicBezTo>
                    <a:pt x="7418" y="1264"/>
                    <a:pt x="6763" y="514"/>
                    <a:pt x="5918" y="193"/>
                  </a:cubicBezTo>
                  <a:cubicBezTo>
                    <a:pt x="5594" y="63"/>
                    <a:pt x="5245" y="0"/>
                    <a:pt x="4895" y="0"/>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188;p89"/>
            <p:cNvSpPr/>
            <p:nvPr/>
          </p:nvSpPr>
          <p:spPr>
            <a:xfrm>
              <a:off x="5740961" y="4017193"/>
              <a:ext cx="197513" cy="59275"/>
            </a:xfrm>
            <a:custGeom>
              <a:avLst/>
              <a:gdLst/>
              <a:ahLst/>
              <a:cxnLst/>
              <a:rect l="l" t="t" r="r" b="b"/>
              <a:pathLst>
                <a:path w="5180" h="2183" extrusionOk="0">
                  <a:moveTo>
                    <a:pt x="3571" y="0"/>
                  </a:moveTo>
                  <a:cubicBezTo>
                    <a:pt x="3335" y="0"/>
                    <a:pt x="3095" y="43"/>
                    <a:pt x="2870" y="123"/>
                  </a:cubicBezTo>
                  <a:cubicBezTo>
                    <a:pt x="2310" y="325"/>
                    <a:pt x="1846" y="694"/>
                    <a:pt x="1405" y="1099"/>
                  </a:cubicBezTo>
                  <a:cubicBezTo>
                    <a:pt x="971" y="1476"/>
                    <a:pt x="560" y="1863"/>
                    <a:pt x="65" y="2147"/>
                  </a:cubicBezTo>
                  <a:lnTo>
                    <a:pt x="65" y="2147"/>
                  </a:lnTo>
                  <a:cubicBezTo>
                    <a:pt x="647" y="2130"/>
                    <a:pt x="1116" y="1619"/>
                    <a:pt x="1643" y="1385"/>
                  </a:cubicBezTo>
                  <a:cubicBezTo>
                    <a:pt x="2227" y="1116"/>
                    <a:pt x="2853" y="846"/>
                    <a:pt x="3501" y="846"/>
                  </a:cubicBezTo>
                  <a:cubicBezTo>
                    <a:pt x="3541" y="846"/>
                    <a:pt x="3580" y="847"/>
                    <a:pt x="3620" y="849"/>
                  </a:cubicBezTo>
                  <a:cubicBezTo>
                    <a:pt x="4298" y="873"/>
                    <a:pt x="5037" y="1337"/>
                    <a:pt x="5120" y="2028"/>
                  </a:cubicBezTo>
                  <a:cubicBezTo>
                    <a:pt x="5179" y="1409"/>
                    <a:pt x="5048" y="730"/>
                    <a:pt x="4572" y="325"/>
                  </a:cubicBezTo>
                  <a:cubicBezTo>
                    <a:pt x="4291" y="102"/>
                    <a:pt x="3935" y="0"/>
                    <a:pt x="3571" y="0"/>
                  </a:cubicBezTo>
                  <a:close/>
                  <a:moveTo>
                    <a:pt x="65" y="2147"/>
                  </a:moveTo>
                  <a:cubicBezTo>
                    <a:pt x="55" y="2147"/>
                    <a:pt x="46" y="2147"/>
                    <a:pt x="36" y="2147"/>
                  </a:cubicBezTo>
                  <a:lnTo>
                    <a:pt x="0" y="2183"/>
                  </a:lnTo>
                  <a:cubicBezTo>
                    <a:pt x="22" y="2171"/>
                    <a:pt x="43" y="2159"/>
                    <a:pt x="65" y="2147"/>
                  </a:cubicBezTo>
                  <a:close/>
                </a:path>
              </a:pathLst>
            </a:custGeom>
            <a:solidFill>
              <a:srgbClr val="ACD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189;p89"/>
            <p:cNvSpPr/>
            <p:nvPr/>
          </p:nvSpPr>
          <p:spPr>
            <a:xfrm>
              <a:off x="2602922" y="4435139"/>
              <a:ext cx="3577890" cy="579032"/>
            </a:xfrm>
            <a:custGeom>
              <a:avLst/>
              <a:gdLst/>
              <a:ahLst/>
              <a:cxnLst/>
              <a:rect l="l" t="t" r="r" b="b"/>
              <a:pathLst>
                <a:path w="93834" h="21325" extrusionOk="0">
                  <a:moveTo>
                    <a:pt x="67318" y="1"/>
                  </a:moveTo>
                  <a:cubicBezTo>
                    <a:pt x="67164" y="1"/>
                    <a:pt x="67009" y="3"/>
                    <a:pt x="66854" y="7"/>
                  </a:cubicBezTo>
                  <a:cubicBezTo>
                    <a:pt x="64008" y="78"/>
                    <a:pt x="60305" y="340"/>
                    <a:pt x="57805" y="1709"/>
                  </a:cubicBezTo>
                  <a:cubicBezTo>
                    <a:pt x="55460" y="2983"/>
                    <a:pt x="53459" y="3864"/>
                    <a:pt x="51709" y="4448"/>
                  </a:cubicBezTo>
                  <a:cubicBezTo>
                    <a:pt x="49714" y="5111"/>
                    <a:pt x="48053" y="5373"/>
                    <a:pt x="46618" y="5373"/>
                  </a:cubicBezTo>
                  <a:cubicBezTo>
                    <a:pt x="44859" y="5373"/>
                    <a:pt x="43439" y="4979"/>
                    <a:pt x="42160" y="4448"/>
                  </a:cubicBezTo>
                  <a:cubicBezTo>
                    <a:pt x="39440" y="3311"/>
                    <a:pt x="37361" y="1534"/>
                    <a:pt x="34001" y="1534"/>
                  </a:cubicBezTo>
                  <a:cubicBezTo>
                    <a:pt x="33699" y="1534"/>
                    <a:pt x="33388" y="1548"/>
                    <a:pt x="33064" y="1578"/>
                  </a:cubicBezTo>
                  <a:cubicBezTo>
                    <a:pt x="29706" y="1876"/>
                    <a:pt x="26396" y="2566"/>
                    <a:pt x="23110" y="3364"/>
                  </a:cubicBezTo>
                  <a:lnTo>
                    <a:pt x="22027" y="3626"/>
                  </a:lnTo>
                  <a:cubicBezTo>
                    <a:pt x="17931" y="4626"/>
                    <a:pt x="13835" y="5710"/>
                    <a:pt x="9680" y="6269"/>
                  </a:cubicBezTo>
                  <a:cubicBezTo>
                    <a:pt x="9323" y="6317"/>
                    <a:pt x="8954" y="6365"/>
                    <a:pt x="8597" y="6412"/>
                  </a:cubicBezTo>
                  <a:cubicBezTo>
                    <a:pt x="7406" y="6543"/>
                    <a:pt x="6215" y="6638"/>
                    <a:pt x="5025" y="6662"/>
                  </a:cubicBezTo>
                  <a:lnTo>
                    <a:pt x="5441" y="6936"/>
                  </a:lnTo>
                  <a:cubicBezTo>
                    <a:pt x="4620" y="6638"/>
                    <a:pt x="3749" y="6494"/>
                    <a:pt x="2875" y="6494"/>
                  </a:cubicBezTo>
                  <a:cubicBezTo>
                    <a:pt x="1898" y="6494"/>
                    <a:pt x="918" y="6674"/>
                    <a:pt x="0" y="7019"/>
                  </a:cubicBezTo>
                  <a:lnTo>
                    <a:pt x="0" y="8091"/>
                  </a:lnTo>
                  <a:lnTo>
                    <a:pt x="12" y="12484"/>
                  </a:lnTo>
                  <a:cubicBezTo>
                    <a:pt x="12" y="13389"/>
                    <a:pt x="727" y="14151"/>
                    <a:pt x="1643" y="14211"/>
                  </a:cubicBezTo>
                  <a:lnTo>
                    <a:pt x="8608" y="14639"/>
                  </a:lnTo>
                  <a:lnTo>
                    <a:pt x="8608" y="13211"/>
                  </a:lnTo>
                  <a:cubicBezTo>
                    <a:pt x="8608" y="13211"/>
                    <a:pt x="8704" y="13205"/>
                    <a:pt x="8873" y="13205"/>
                  </a:cubicBezTo>
                  <a:cubicBezTo>
                    <a:pt x="8958" y="13205"/>
                    <a:pt x="9061" y="13207"/>
                    <a:pt x="9180" y="13211"/>
                  </a:cubicBezTo>
                  <a:cubicBezTo>
                    <a:pt x="9406" y="13223"/>
                    <a:pt x="9668" y="13223"/>
                    <a:pt x="10001" y="13246"/>
                  </a:cubicBezTo>
                  <a:cubicBezTo>
                    <a:pt x="12359" y="13377"/>
                    <a:pt x="17169" y="13842"/>
                    <a:pt x="19503" y="15723"/>
                  </a:cubicBezTo>
                  <a:cubicBezTo>
                    <a:pt x="19503" y="15723"/>
                    <a:pt x="26659" y="21105"/>
                    <a:pt x="33803" y="21105"/>
                  </a:cubicBezTo>
                  <a:cubicBezTo>
                    <a:pt x="33826" y="21105"/>
                    <a:pt x="33850" y="21105"/>
                    <a:pt x="33874" y="21104"/>
                  </a:cubicBezTo>
                  <a:lnTo>
                    <a:pt x="51102" y="21009"/>
                  </a:lnTo>
                  <a:cubicBezTo>
                    <a:pt x="52769" y="20997"/>
                    <a:pt x="54400" y="20807"/>
                    <a:pt x="56031" y="20426"/>
                  </a:cubicBezTo>
                  <a:cubicBezTo>
                    <a:pt x="59490" y="19619"/>
                    <a:pt x="62986" y="19355"/>
                    <a:pt x="66078" y="19355"/>
                  </a:cubicBezTo>
                  <a:cubicBezTo>
                    <a:pt x="70605" y="19355"/>
                    <a:pt x="74264" y="19921"/>
                    <a:pt x="75664" y="20176"/>
                  </a:cubicBezTo>
                  <a:cubicBezTo>
                    <a:pt x="75700" y="20176"/>
                    <a:pt x="75736" y="20188"/>
                    <a:pt x="75760" y="20188"/>
                  </a:cubicBezTo>
                  <a:cubicBezTo>
                    <a:pt x="76081" y="20235"/>
                    <a:pt x="76379" y="20331"/>
                    <a:pt x="76688" y="20402"/>
                  </a:cubicBezTo>
                  <a:cubicBezTo>
                    <a:pt x="79175" y="21076"/>
                    <a:pt x="81410" y="21325"/>
                    <a:pt x="83355" y="21325"/>
                  </a:cubicBezTo>
                  <a:cubicBezTo>
                    <a:pt x="87286" y="21325"/>
                    <a:pt x="90031" y="20309"/>
                    <a:pt x="91274" y="19735"/>
                  </a:cubicBezTo>
                  <a:cubicBezTo>
                    <a:pt x="92643" y="19021"/>
                    <a:pt x="93667" y="17925"/>
                    <a:pt x="93655" y="15806"/>
                  </a:cubicBezTo>
                  <a:cubicBezTo>
                    <a:pt x="93655" y="14806"/>
                    <a:pt x="93357" y="13877"/>
                    <a:pt x="92881" y="13187"/>
                  </a:cubicBezTo>
                  <a:cubicBezTo>
                    <a:pt x="92452" y="12556"/>
                    <a:pt x="92464" y="11710"/>
                    <a:pt x="92929" y="11079"/>
                  </a:cubicBezTo>
                  <a:cubicBezTo>
                    <a:pt x="93012" y="10960"/>
                    <a:pt x="93107" y="10829"/>
                    <a:pt x="93179" y="10675"/>
                  </a:cubicBezTo>
                  <a:cubicBezTo>
                    <a:pt x="93583" y="9936"/>
                    <a:pt x="93833" y="8817"/>
                    <a:pt x="93833" y="7555"/>
                  </a:cubicBezTo>
                  <a:cubicBezTo>
                    <a:pt x="93821" y="6138"/>
                    <a:pt x="93488" y="4900"/>
                    <a:pt x="92988" y="4186"/>
                  </a:cubicBezTo>
                  <a:cubicBezTo>
                    <a:pt x="92952" y="4150"/>
                    <a:pt x="92929" y="4090"/>
                    <a:pt x="92881" y="4043"/>
                  </a:cubicBezTo>
                  <a:cubicBezTo>
                    <a:pt x="92774" y="3912"/>
                    <a:pt x="92702" y="3757"/>
                    <a:pt x="92643" y="3590"/>
                  </a:cubicBezTo>
                  <a:cubicBezTo>
                    <a:pt x="92250" y="3507"/>
                    <a:pt x="91869" y="3424"/>
                    <a:pt x="91464" y="3364"/>
                  </a:cubicBezTo>
                  <a:cubicBezTo>
                    <a:pt x="89035" y="2959"/>
                    <a:pt x="86440" y="2924"/>
                    <a:pt x="83951" y="2805"/>
                  </a:cubicBezTo>
                  <a:cubicBezTo>
                    <a:pt x="83582" y="2793"/>
                    <a:pt x="83225" y="2781"/>
                    <a:pt x="82868" y="2745"/>
                  </a:cubicBezTo>
                  <a:lnTo>
                    <a:pt x="82808" y="2745"/>
                  </a:lnTo>
                  <a:cubicBezTo>
                    <a:pt x="77427" y="2352"/>
                    <a:pt x="72675" y="1"/>
                    <a:pt x="67318" y="1"/>
                  </a:cubicBezTo>
                  <a:close/>
                </a:path>
              </a:pathLst>
            </a:custGeom>
            <a:solidFill>
              <a:srgbClr val="6B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190;p89"/>
            <p:cNvSpPr/>
            <p:nvPr/>
          </p:nvSpPr>
          <p:spPr>
            <a:xfrm>
              <a:off x="5040872" y="4479589"/>
              <a:ext cx="66766" cy="34240"/>
            </a:xfrm>
            <a:custGeom>
              <a:avLst/>
              <a:gdLst/>
              <a:ahLst/>
              <a:cxnLst/>
              <a:rect l="l" t="t" r="r" b="b"/>
              <a:pathLst>
                <a:path w="1751" h="1261" extrusionOk="0">
                  <a:moveTo>
                    <a:pt x="775" y="1"/>
                  </a:moveTo>
                  <a:lnTo>
                    <a:pt x="691" y="36"/>
                  </a:lnTo>
                  <a:cubicBezTo>
                    <a:pt x="263" y="156"/>
                    <a:pt x="1" y="644"/>
                    <a:pt x="120" y="1084"/>
                  </a:cubicBezTo>
                  <a:cubicBezTo>
                    <a:pt x="132" y="1132"/>
                    <a:pt x="144" y="1191"/>
                    <a:pt x="191" y="1215"/>
                  </a:cubicBezTo>
                  <a:cubicBezTo>
                    <a:pt x="227" y="1250"/>
                    <a:pt x="278" y="1261"/>
                    <a:pt x="330" y="1261"/>
                  </a:cubicBezTo>
                  <a:cubicBezTo>
                    <a:pt x="365" y="1261"/>
                    <a:pt x="400" y="1256"/>
                    <a:pt x="429" y="1251"/>
                  </a:cubicBezTo>
                  <a:cubicBezTo>
                    <a:pt x="679" y="1203"/>
                    <a:pt x="929" y="1168"/>
                    <a:pt x="1203" y="1132"/>
                  </a:cubicBezTo>
                  <a:cubicBezTo>
                    <a:pt x="1310" y="1108"/>
                    <a:pt x="1430" y="1096"/>
                    <a:pt x="1513" y="1037"/>
                  </a:cubicBezTo>
                  <a:cubicBezTo>
                    <a:pt x="1751" y="894"/>
                    <a:pt x="1739" y="501"/>
                    <a:pt x="1549" y="298"/>
                  </a:cubicBezTo>
                  <a:cubicBezTo>
                    <a:pt x="1346" y="84"/>
                    <a:pt x="1049" y="13"/>
                    <a:pt x="775"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191;p89"/>
            <p:cNvSpPr/>
            <p:nvPr/>
          </p:nvSpPr>
          <p:spPr>
            <a:xfrm>
              <a:off x="5515757" y="4501121"/>
              <a:ext cx="40913" cy="31198"/>
            </a:xfrm>
            <a:custGeom>
              <a:avLst/>
              <a:gdLst/>
              <a:ahLst/>
              <a:cxnLst/>
              <a:rect l="l" t="t" r="r" b="b"/>
              <a:pathLst>
                <a:path w="1073" h="1149" extrusionOk="0">
                  <a:moveTo>
                    <a:pt x="325" y="1"/>
                  </a:moveTo>
                  <a:cubicBezTo>
                    <a:pt x="314" y="1"/>
                    <a:pt x="305" y="2"/>
                    <a:pt x="298" y="5"/>
                  </a:cubicBezTo>
                  <a:cubicBezTo>
                    <a:pt x="239" y="17"/>
                    <a:pt x="203" y="65"/>
                    <a:pt x="191" y="125"/>
                  </a:cubicBezTo>
                  <a:cubicBezTo>
                    <a:pt x="144" y="279"/>
                    <a:pt x="84" y="434"/>
                    <a:pt x="48" y="589"/>
                  </a:cubicBezTo>
                  <a:cubicBezTo>
                    <a:pt x="25" y="648"/>
                    <a:pt x="1" y="720"/>
                    <a:pt x="13" y="791"/>
                  </a:cubicBezTo>
                  <a:cubicBezTo>
                    <a:pt x="60" y="994"/>
                    <a:pt x="358" y="1148"/>
                    <a:pt x="560" y="1148"/>
                  </a:cubicBezTo>
                  <a:cubicBezTo>
                    <a:pt x="787" y="1137"/>
                    <a:pt x="941" y="1018"/>
                    <a:pt x="1025" y="875"/>
                  </a:cubicBezTo>
                  <a:lnTo>
                    <a:pt x="1025" y="791"/>
                  </a:lnTo>
                  <a:cubicBezTo>
                    <a:pt x="1072" y="517"/>
                    <a:pt x="775" y="136"/>
                    <a:pt x="417" y="17"/>
                  </a:cubicBezTo>
                  <a:cubicBezTo>
                    <a:pt x="384" y="9"/>
                    <a:pt x="350" y="1"/>
                    <a:pt x="325"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192;p89"/>
            <p:cNvSpPr/>
            <p:nvPr/>
          </p:nvSpPr>
          <p:spPr>
            <a:xfrm>
              <a:off x="4828406" y="4515431"/>
              <a:ext cx="47243" cy="27289"/>
            </a:xfrm>
            <a:custGeom>
              <a:avLst/>
              <a:gdLst/>
              <a:ahLst/>
              <a:cxnLst/>
              <a:rect l="l" t="t" r="r" b="b"/>
              <a:pathLst>
                <a:path w="1239" h="1005" extrusionOk="0">
                  <a:moveTo>
                    <a:pt x="773" y="1"/>
                  </a:moveTo>
                  <a:cubicBezTo>
                    <a:pt x="533" y="1"/>
                    <a:pt x="246" y="139"/>
                    <a:pt x="72" y="348"/>
                  </a:cubicBezTo>
                  <a:cubicBezTo>
                    <a:pt x="48" y="371"/>
                    <a:pt x="13" y="419"/>
                    <a:pt x="13" y="443"/>
                  </a:cubicBezTo>
                  <a:cubicBezTo>
                    <a:pt x="1" y="502"/>
                    <a:pt x="48" y="550"/>
                    <a:pt x="96" y="586"/>
                  </a:cubicBezTo>
                  <a:cubicBezTo>
                    <a:pt x="203" y="681"/>
                    <a:pt x="346" y="788"/>
                    <a:pt x="465" y="895"/>
                  </a:cubicBezTo>
                  <a:cubicBezTo>
                    <a:pt x="525" y="943"/>
                    <a:pt x="572" y="979"/>
                    <a:pt x="644" y="1002"/>
                  </a:cubicBezTo>
                  <a:cubicBezTo>
                    <a:pt x="654" y="1004"/>
                    <a:pt x="664" y="1004"/>
                    <a:pt x="675" y="1004"/>
                  </a:cubicBezTo>
                  <a:cubicBezTo>
                    <a:pt x="862" y="1004"/>
                    <a:pt x="1100" y="812"/>
                    <a:pt x="1167" y="610"/>
                  </a:cubicBezTo>
                  <a:cubicBezTo>
                    <a:pt x="1239" y="407"/>
                    <a:pt x="1167" y="229"/>
                    <a:pt x="1072" y="74"/>
                  </a:cubicBezTo>
                  <a:lnTo>
                    <a:pt x="1013" y="62"/>
                  </a:lnTo>
                  <a:cubicBezTo>
                    <a:pt x="945" y="20"/>
                    <a:pt x="862" y="1"/>
                    <a:pt x="773"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193;p89"/>
            <p:cNvSpPr/>
            <p:nvPr/>
          </p:nvSpPr>
          <p:spPr>
            <a:xfrm>
              <a:off x="5243425" y="4564417"/>
              <a:ext cx="256424" cy="126559"/>
            </a:xfrm>
            <a:custGeom>
              <a:avLst/>
              <a:gdLst/>
              <a:ahLst/>
              <a:cxnLst/>
              <a:rect l="l" t="t" r="r" b="b"/>
              <a:pathLst>
                <a:path w="6725" h="4661" extrusionOk="0">
                  <a:moveTo>
                    <a:pt x="4311" y="0"/>
                  </a:moveTo>
                  <a:cubicBezTo>
                    <a:pt x="4247" y="0"/>
                    <a:pt x="4182" y="3"/>
                    <a:pt x="4119" y="8"/>
                  </a:cubicBezTo>
                  <a:cubicBezTo>
                    <a:pt x="2821" y="115"/>
                    <a:pt x="1249" y="925"/>
                    <a:pt x="666" y="2116"/>
                  </a:cubicBezTo>
                  <a:cubicBezTo>
                    <a:pt x="654" y="2151"/>
                    <a:pt x="630" y="2187"/>
                    <a:pt x="618" y="2235"/>
                  </a:cubicBezTo>
                  <a:cubicBezTo>
                    <a:pt x="606" y="2246"/>
                    <a:pt x="606" y="2258"/>
                    <a:pt x="594" y="2270"/>
                  </a:cubicBezTo>
                  <a:cubicBezTo>
                    <a:pt x="1" y="3701"/>
                    <a:pt x="1266" y="4660"/>
                    <a:pt x="2534" y="4660"/>
                  </a:cubicBezTo>
                  <a:cubicBezTo>
                    <a:pt x="2690" y="4660"/>
                    <a:pt x="2847" y="4646"/>
                    <a:pt x="2999" y="4616"/>
                  </a:cubicBezTo>
                  <a:cubicBezTo>
                    <a:pt x="4297" y="4342"/>
                    <a:pt x="6666" y="3675"/>
                    <a:pt x="6690" y="2008"/>
                  </a:cubicBezTo>
                  <a:cubicBezTo>
                    <a:pt x="6724" y="781"/>
                    <a:pt x="5447" y="0"/>
                    <a:pt x="4311"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194;p89"/>
            <p:cNvSpPr/>
            <p:nvPr/>
          </p:nvSpPr>
          <p:spPr>
            <a:xfrm>
              <a:off x="5709617" y="4733228"/>
              <a:ext cx="113551" cy="65493"/>
            </a:xfrm>
            <a:custGeom>
              <a:avLst/>
              <a:gdLst/>
              <a:ahLst/>
              <a:cxnLst/>
              <a:rect l="l" t="t" r="r" b="b"/>
              <a:pathLst>
                <a:path w="2978" h="2412" extrusionOk="0">
                  <a:moveTo>
                    <a:pt x="1650" y="1"/>
                  </a:moveTo>
                  <a:cubicBezTo>
                    <a:pt x="1399" y="1"/>
                    <a:pt x="1145" y="71"/>
                    <a:pt x="929" y="209"/>
                  </a:cubicBezTo>
                  <a:cubicBezTo>
                    <a:pt x="382" y="554"/>
                    <a:pt x="1" y="1256"/>
                    <a:pt x="346" y="1875"/>
                  </a:cubicBezTo>
                  <a:cubicBezTo>
                    <a:pt x="558" y="2262"/>
                    <a:pt x="914" y="2412"/>
                    <a:pt x="1293" y="2412"/>
                  </a:cubicBezTo>
                  <a:cubicBezTo>
                    <a:pt x="1510" y="2412"/>
                    <a:pt x="1733" y="2363"/>
                    <a:pt x="1941" y="2280"/>
                  </a:cubicBezTo>
                  <a:cubicBezTo>
                    <a:pt x="1989" y="2268"/>
                    <a:pt x="2049" y="2245"/>
                    <a:pt x="2084" y="2221"/>
                  </a:cubicBezTo>
                  <a:cubicBezTo>
                    <a:pt x="2132" y="2209"/>
                    <a:pt x="2180" y="2173"/>
                    <a:pt x="2203" y="2149"/>
                  </a:cubicBezTo>
                  <a:cubicBezTo>
                    <a:pt x="2715" y="1768"/>
                    <a:pt x="2977" y="1137"/>
                    <a:pt x="2656" y="554"/>
                  </a:cubicBezTo>
                  <a:cubicBezTo>
                    <a:pt x="2443" y="180"/>
                    <a:pt x="2051" y="1"/>
                    <a:pt x="1650"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195;p89"/>
            <p:cNvSpPr/>
            <p:nvPr/>
          </p:nvSpPr>
          <p:spPr>
            <a:xfrm>
              <a:off x="5762733" y="4758590"/>
              <a:ext cx="38" cy="27"/>
            </a:xfrm>
            <a:custGeom>
              <a:avLst/>
              <a:gdLst/>
              <a:ahLst/>
              <a:cxnLst/>
              <a:rect l="l" t="t" r="r" b="b"/>
              <a:pathLst>
                <a:path w="1" h="1" extrusionOk="0">
                  <a:moveTo>
                    <a:pt x="1" y="1"/>
                  </a:moveTo>
                  <a:lnTo>
                    <a:pt x="1" y="1"/>
                  </a:lnTo>
                  <a:lnTo>
                    <a:pt x="1" y="1"/>
                  </a:lnTo>
                  <a:lnTo>
                    <a:pt x="1" y="1"/>
                  </a:ln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196;p89"/>
            <p:cNvSpPr/>
            <p:nvPr/>
          </p:nvSpPr>
          <p:spPr>
            <a:xfrm>
              <a:off x="5762734" y="4757966"/>
              <a:ext cx="496" cy="652"/>
            </a:xfrm>
            <a:custGeom>
              <a:avLst/>
              <a:gdLst/>
              <a:ahLst/>
              <a:cxnLst/>
              <a:rect l="l" t="t" r="r" b="b"/>
              <a:pathLst>
                <a:path w="13" h="24" extrusionOk="0">
                  <a:moveTo>
                    <a:pt x="1" y="24"/>
                  </a:moveTo>
                  <a:lnTo>
                    <a:pt x="1" y="24"/>
                  </a:lnTo>
                  <a:cubicBezTo>
                    <a:pt x="13" y="0"/>
                    <a:pt x="13" y="0"/>
                    <a:pt x="1" y="24"/>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197;p89"/>
            <p:cNvSpPr/>
            <p:nvPr/>
          </p:nvSpPr>
          <p:spPr>
            <a:xfrm>
              <a:off x="5762733" y="4758590"/>
              <a:ext cx="38" cy="27"/>
            </a:xfrm>
            <a:custGeom>
              <a:avLst/>
              <a:gdLst/>
              <a:ahLst/>
              <a:cxnLst/>
              <a:rect l="l" t="t" r="r" b="b"/>
              <a:pathLst>
                <a:path w="1" h="1" extrusionOk="0">
                  <a:moveTo>
                    <a:pt x="1" y="1"/>
                  </a:moveTo>
                  <a:lnTo>
                    <a:pt x="1" y="1"/>
                  </a:lnTo>
                  <a:lnTo>
                    <a:pt x="1" y="1"/>
                  </a:lnTo>
                  <a:lnTo>
                    <a:pt x="1" y="1"/>
                  </a:ln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198;p89"/>
            <p:cNvSpPr/>
            <p:nvPr/>
          </p:nvSpPr>
          <p:spPr>
            <a:xfrm>
              <a:off x="4028453" y="4658720"/>
              <a:ext cx="248722" cy="104918"/>
            </a:xfrm>
            <a:custGeom>
              <a:avLst/>
              <a:gdLst/>
              <a:ahLst/>
              <a:cxnLst/>
              <a:rect l="l" t="t" r="r" b="b"/>
              <a:pathLst>
                <a:path w="6523" h="3864" extrusionOk="0">
                  <a:moveTo>
                    <a:pt x="4897" y="1"/>
                  </a:moveTo>
                  <a:cubicBezTo>
                    <a:pt x="4382" y="1"/>
                    <a:pt x="3847" y="100"/>
                    <a:pt x="3489" y="190"/>
                  </a:cubicBezTo>
                  <a:cubicBezTo>
                    <a:pt x="2644" y="393"/>
                    <a:pt x="1" y="738"/>
                    <a:pt x="370" y="2095"/>
                  </a:cubicBezTo>
                  <a:cubicBezTo>
                    <a:pt x="695" y="3265"/>
                    <a:pt x="2340" y="3863"/>
                    <a:pt x="3504" y="3863"/>
                  </a:cubicBezTo>
                  <a:cubicBezTo>
                    <a:pt x="3619" y="3863"/>
                    <a:pt x="3730" y="3857"/>
                    <a:pt x="3835" y="3846"/>
                  </a:cubicBezTo>
                  <a:cubicBezTo>
                    <a:pt x="5156" y="3703"/>
                    <a:pt x="6192" y="2548"/>
                    <a:pt x="6383" y="1262"/>
                  </a:cubicBezTo>
                  <a:cubicBezTo>
                    <a:pt x="6523" y="265"/>
                    <a:pt x="5738" y="1"/>
                    <a:pt x="4897" y="1"/>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199;p89"/>
            <p:cNvSpPr/>
            <p:nvPr/>
          </p:nvSpPr>
          <p:spPr>
            <a:xfrm>
              <a:off x="3472311" y="4582419"/>
              <a:ext cx="212498" cy="75267"/>
            </a:xfrm>
            <a:custGeom>
              <a:avLst/>
              <a:gdLst/>
              <a:ahLst/>
              <a:cxnLst/>
              <a:rect l="l" t="t" r="r" b="b"/>
              <a:pathLst>
                <a:path w="5573" h="2772" extrusionOk="0">
                  <a:moveTo>
                    <a:pt x="2653" y="1"/>
                  </a:moveTo>
                  <a:cubicBezTo>
                    <a:pt x="1978" y="1"/>
                    <a:pt x="1328" y="213"/>
                    <a:pt x="751" y="595"/>
                  </a:cubicBezTo>
                  <a:cubicBezTo>
                    <a:pt x="667" y="631"/>
                    <a:pt x="572" y="691"/>
                    <a:pt x="489" y="798"/>
                  </a:cubicBezTo>
                  <a:cubicBezTo>
                    <a:pt x="382" y="881"/>
                    <a:pt x="310" y="976"/>
                    <a:pt x="275" y="1072"/>
                  </a:cubicBezTo>
                  <a:cubicBezTo>
                    <a:pt x="84" y="1405"/>
                    <a:pt x="1" y="1774"/>
                    <a:pt x="215" y="2131"/>
                  </a:cubicBezTo>
                  <a:cubicBezTo>
                    <a:pt x="501" y="2607"/>
                    <a:pt x="1156" y="2655"/>
                    <a:pt x="1644" y="2715"/>
                  </a:cubicBezTo>
                  <a:cubicBezTo>
                    <a:pt x="1970" y="2753"/>
                    <a:pt x="2296" y="2771"/>
                    <a:pt x="2621" y="2771"/>
                  </a:cubicBezTo>
                  <a:cubicBezTo>
                    <a:pt x="2996" y="2771"/>
                    <a:pt x="3369" y="2747"/>
                    <a:pt x="3739" y="2703"/>
                  </a:cubicBezTo>
                  <a:cubicBezTo>
                    <a:pt x="4275" y="2619"/>
                    <a:pt x="4966" y="2596"/>
                    <a:pt x="5204" y="2012"/>
                  </a:cubicBezTo>
                  <a:cubicBezTo>
                    <a:pt x="5573" y="1060"/>
                    <a:pt x="4180" y="286"/>
                    <a:pt x="3477" y="107"/>
                  </a:cubicBezTo>
                  <a:cubicBezTo>
                    <a:pt x="3200" y="35"/>
                    <a:pt x="2924" y="1"/>
                    <a:pt x="2653"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200;p89"/>
            <p:cNvSpPr/>
            <p:nvPr/>
          </p:nvSpPr>
          <p:spPr>
            <a:xfrm>
              <a:off x="4570106" y="4637160"/>
              <a:ext cx="70388" cy="43879"/>
            </a:xfrm>
            <a:custGeom>
              <a:avLst/>
              <a:gdLst/>
              <a:ahLst/>
              <a:cxnLst/>
              <a:rect l="l" t="t" r="r" b="b"/>
              <a:pathLst>
                <a:path w="1846" h="1616" extrusionOk="0">
                  <a:moveTo>
                    <a:pt x="958" y="0"/>
                  </a:moveTo>
                  <a:cubicBezTo>
                    <a:pt x="777" y="0"/>
                    <a:pt x="597" y="66"/>
                    <a:pt x="464" y="210"/>
                  </a:cubicBezTo>
                  <a:cubicBezTo>
                    <a:pt x="405" y="270"/>
                    <a:pt x="357" y="329"/>
                    <a:pt x="298" y="389"/>
                  </a:cubicBezTo>
                  <a:cubicBezTo>
                    <a:pt x="95" y="603"/>
                    <a:pt x="0" y="996"/>
                    <a:pt x="179" y="1258"/>
                  </a:cubicBezTo>
                  <a:cubicBezTo>
                    <a:pt x="348" y="1508"/>
                    <a:pt x="585" y="1615"/>
                    <a:pt x="847" y="1615"/>
                  </a:cubicBezTo>
                  <a:cubicBezTo>
                    <a:pt x="897" y="1615"/>
                    <a:pt x="948" y="1611"/>
                    <a:pt x="1000" y="1603"/>
                  </a:cubicBezTo>
                  <a:cubicBezTo>
                    <a:pt x="1214" y="1580"/>
                    <a:pt x="1405" y="1437"/>
                    <a:pt x="1548" y="1294"/>
                  </a:cubicBezTo>
                  <a:cubicBezTo>
                    <a:pt x="1822" y="1020"/>
                    <a:pt x="1845" y="532"/>
                    <a:pt x="1548" y="270"/>
                  </a:cubicBezTo>
                  <a:cubicBezTo>
                    <a:pt x="1548" y="270"/>
                    <a:pt x="1536" y="246"/>
                    <a:pt x="1524" y="246"/>
                  </a:cubicBezTo>
                  <a:cubicBezTo>
                    <a:pt x="1512" y="234"/>
                    <a:pt x="1512" y="222"/>
                    <a:pt x="1488" y="210"/>
                  </a:cubicBezTo>
                  <a:cubicBezTo>
                    <a:pt x="1347" y="75"/>
                    <a:pt x="1152" y="0"/>
                    <a:pt x="958" y="0"/>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201;p89"/>
            <p:cNvSpPr/>
            <p:nvPr/>
          </p:nvSpPr>
          <p:spPr>
            <a:xfrm>
              <a:off x="5848985" y="4597516"/>
              <a:ext cx="70426" cy="43960"/>
            </a:xfrm>
            <a:custGeom>
              <a:avLst/>
              <a:gdLst/>
              <a:ahLst/>
              <a:cxnLst/>
              <a:rect l="l" t="t" r="r" b="b"/>
              <a:pathLst>
                <a:path w="1847" h="1619" extrusionOk="0">
                  <a:moveTo>
                    <a:pt x="942" y="0"/>
                  </a:moveTo>
                  <a:cubicBezTo>
                    <a:pt x="762" y="0"/>
                    <a:pt x="584" y="64"/>
                    <a:pt x="453" y="206"/>
                  </a:cubicBezTo>
                  <a:cubicBezTo>
                    <a:pt x="394" y="265"/>
                    <a:pt x="346" y="325"/>
                    <a:pt x="299" y="385"/>
                  </a:cubicBezTo>
                  <a:cubicBezTo>
                    <a:pt x="84" y="611"/>
                    <a:pt x="1" y="992"/>
                    <a:pt x="180" y="1266"/>
                  </a:cubicBezTo>
                  <a:cubicBezTo>
                    <a:pt x="343" y="1521"/>
                    <a:pt x="585" y="1619"/>
                    <a:pt x="854" y="1619"/>
                  </a:cubicBezTo>
                  <a:cubicBezTo>
                    <a:pt x="898" y="1619"/>
                    <a:pt x="944" y="1616"/>
                    <a:pt x="989" y="1611"/>
                  </a:cubicBezTo>
                  <a:cubicBezTo>
                    <a:pt x="1203" y="1575"/>
                    <a:pt x="1394" y="1444"/>
                    <a:pt x="1549" y="1289"/>
                  </a:cubicBezTo>
                  <a:cubicBezTo>
                    <a:pt x="1811" y="1027"/>
                    <a:pt x="1846" y="551"/>
                    <a:pt x="1549" y="265"/>
                  </a:cubicBezTo>
                  <a:cubicBezTo>
                    <a:pt x="1549" y="265"/>
                    <a:pt x="1525" y="254"/>
                    <a:pt x="1513" y="254"/>
                  </a:cubicBezTo>
                  <a:cubicBezTo>
                    <a:pt x="1501" y="242"/>
                    <a:pt x="1501" y="218"/>
                    <a:pt x="1489" y="206"/>
                  </a:cubicBezTo>
                  <a:cubicBezTo>
                    <a:pt x="1340" y="76"/>
                    <a:pt x="1139" y="0"/>
                    <a:pt x="942"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202;p89"/>
            <p:cNvSpPr/>
            <p:nvPr/>
          </p:nvSpPr>
          <p:spPr>
            <a:xfrm>
              <a:off x="4885604" y="4593769"/>
              <a:ext cx="110806" cy="86345"/>
            </a:xfrm>
            <a:custGeom>
              <a:avLst/>
              <a:gdLst/>
              <a:ahLst/>
              <a:cxnLst/>
              <a:rect l="l" t="t" r="r" b="b"/>
              <a:pathLst>
                <a:path w="2906" h="3180" extrusionOk="0">
                  <a:moveTo>
                    <a:pt x="1304" y="0"/>
                  </a:moveTo>
                  <a:cubicBezTo>
                    <a:pt x="909" y="0"/>
                    <a:pt x="523" y="191"/>
                    <a:pt x="299" y="582"/>
                  </a:cubicBezTo>
                  <a:cubicBezTo>
                    <a:pt x="1" y="1094"/>
                    <a:pt x="25" y="1808"/>
                    <a:pt x="263" y="2344"/>
                  </a:cubicBezTo>
                  <a:cubicBezTo>
                    <a:pt x="275" y="2404"/>
                    <a:pt x="299" y="2439"/>
                    <a:pt x="334" y="2499"/>
                  </a:cubicBezTo>
                  <a:cubicBezTo>
                    <a:pt x="382" y="2594"/>
                    <a:pt x="441" y="2666"/>
                    <a:pt x="513" y="2713"/>
                  </a:cubicBezTo>
                  <a:cubicBezTo>
                    <a:pt x="760" y="2994"/>
                    <a:pt x="1092" y="3180"/>
                    <a:pt x="1499" y="3180"/>
                  </a:cubicBezTo>
                  <a:cubicBezTo>
                    <a:pt x="1523" y="3180"/>
                    <a:pt x="1548" y="3179"/>
                    <a:pt x="1572" y="3178"/>
                  </a:cubicBezTo>
                  <a:cubicBezTo>
                    <a:pt x="1989" y="3154"/>
                    <a:pt x="2358" y="2904"/>
                    <a:pt x="2561" y="2547"/>
                  </a:cubicBezTo>
                  <a:cubicBezTo>
                    <a:pt x="2906" y="1892"/>
                    <a:pt x="2727" y="951"/>
                    <a:pt x="2239" y="415"/>
                  </a:cubicBezTo>
                  <a:cubicBezTo>
                    <a:pt x="1986" y="141"/>
                    <a:pt x="1642" y="0"/>
                    <a:pt x="1304"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203;p89"/>
            <p:cNvSpPr/>
            <p:nvPr/>
          </p:nvSpPr>
          <p:spPr>
            <a:xfrm>
              <a:off x="4502882" y="4846160"/>
              <a:ext cx="116258" cy="68778"/>
            </a:xfrm>
            <a:custGeom>
              <a:avLst/>
              <a:gdLst/>
              <a:ahLst/>
              <a:cxnLst/>
              <a:rect l="l" t="t" r="r" b="b"/>
              <a:pathLst>
                <a:path w="3049" h="2533" extrusionOk="0">
                  <a:moveTo>
                    <a:pt x="2374" y="0"/>
                  </a:moveTo>
                  <a:cubicBezTo>
                    <a:pt x="1665" y="0"/>
                    <a:pt x="558" y="1286"/>
                    <a:pt x="310" y="1634"/>
                  </a:cubicBezTo>
                  <a:cubicBezTo>
                    <a:pt x="120" y="1896"/>
                    <a:pt x="1" y="2348"/>
                    <a:pt x="299" y="2491"/>
                  </a:cubicBezTo>
                  <a:cubicBezTo>
                    <a:pt x="346" y="2521"/>
                    <a:pt x="398" y="2533"/>
                    <a:pt x="452" y="2533"/>
                  </a:cubicBezTo>
                  <a:cubicBezTo>
                    <a:pt x="547" y="2533"/>
                    <a:pt x="648" y="2497"/>
                    <a:pt x="739" y="2467"/>
                  </a:cubicBezTo>
                  <a:cubicBezTo>
                    <a:pt x="1275" y="2277"/>
                    <a:pt x="1799" y="1991"/>
                    <a:pt x="2263" y="1645"/>
                  </a:cubicBezTo>
                  <a:cubicBezTo>
                    <a:pt x="2656" y="1348"/>
                    <a:pt x="3049" y="872"/>
                    <a:pt x="2870" y="407"/>
                  </a:cubicBezTo>
                  <a:cubicBezTo>
                    <a:pt x="2763" y="116"/>
                    <a:pt x="2586" y="0"/>
                    <a:pt x="2374" y="0"/>
                  </a:cubicBezTo>
                  <a:close/>
                </a:path>
              </a:pathLst>
            </a:custGeom>
            <a:solidFill>
              <a:srgbClr val="563B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204;p89"/>
            <p:cNvSpPr/>
            <p:nvPr/>
          </p:nvSpPr>
          <p:spPr>
            <a:xfrm>
              <a:off x="3801459" y="4532185"/>
              <a:ext cx="88576" cy="26664"/>
            </a:xfrm>
            <a:custGeom>
              <a:avLst/>
              <a:gdLst/>
              <a:ahLst/>
              <a:cxnLst/>
              <a:rect l="l" t="t" r="r" b="b"/>
              <a:pathLst>
                <a:path w="2323" h="982" extrusionOk="0">
                  <a:moveTo>
                    <a:pt x="1706" y="1"/>
                  </a:moveTo>
                  <a:cubicBezTo>
                    <a:pt x="1233" y="1"/>
                    <a:pt x="602" y="208"/>
                    <a:pt x="417" y="290"/>
                  </a:cubicBezTo>
                  <a:cubicBezTo>
                    <a:pt x="215" y="385"/>
                    <a:pt x="1" y="576"/>
                    <a:pt x="120" y="766"/>
                  </a:cubicBezTo>
                  <a:cubicBezTo>
                    <a:pt x="179" y="862"/>
                    <a:pt x="275" y="886"/>
                    <a:pt x="370" y="897"/>
                  </a:cubicBezTo>
                  <a:cubicBezTo>
                    <a:pt x="612" y="952"/>
                    <a:pt x="855" y="981"/>
                    <a:pt x="1104" y="981"/>
                  </a:cubicBezTo>
                  <a:cubicBezTo>
                    <a:pt x="1234" y="981"/>
                    <a:pt x="1366" y="973"/>
                    <a:pt x="1501" y="957"/>
                  </a:cubicBezTo>
                  <a:cubicBezTo>
                    <a:pt x="1822" y="933"/>
                    <a:pt x="2203" y="814"/>
                    <a:pt x="2251" y="481"/>
                  </a:cubicBezTo>
                  <a:cubicBezTo>
                    <a:pt x="2322" y="115"/>
                    <a:pt x="2058" y="1"/>
                    <a:pt x="1706" y="1"/>
                  </a:cubicBezTo>
                  <a:close/>
                </a:path>
              </a:pathLst>
            </a:custGeom>
            <a:solidFill>
              <a:srgbClr val="825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205;p89"/>
            <p:cNvSpPr/>
            <p:nvPr/>
          </p:nvSpPr>
          <p:spPr>
            <a:xfrm>
              <a:off x="2601549" y="4474755"/>
              <a:ext cx="329634" cy="357901"/>
            </a:xfrm>
            <a:custGeom>
              <a:avLst/>
              <a:gdLst/>
              <a:ahLst/>
              <a:cxnLst/>
              <a:rect l="l" t="t" r="r" b="b"/>
              <a:pathLst>
                <a:path w="8645" h="13181" extrusionOk="0">
                  <a:moveTo>
                    <a:pt x="8585" y="0"/>
                  </a:moveTo>
                  <a:lnTo>
                    <a:pt x="1620" y="500"/>
                  </a:lnTo>
                  <a:cubicBezTo>
                    <a:pt x="703" y="572"/>
                    <a:pt x="1" y="1334"/>
                    <a:pt x="1" y="2262"/>
                  </a:cubicBezTo>
                  <a:lnTo>
                    <a:pt x="12" y="5560"/>
                  </a:lnTo>
                  <a:lnTo>
                    <a:pt x="12" y="6632"/>
                  </a:lnTo>
                  <a:lnTo>
                    <a:pt x="48" y="11025"/>
                  </a:lnTo>
                  <a:cubicBezTo>
                    <a:pt x="48" y="11930"/>
                    <a:pt x="763" y="12692"/>
                    <a:pt x="1679" y="12752"/>
                  </a:cubicBezTo>
                  <a:lnTo>
                    <a:pt x="8644" y="13180"/>
                  </a:lnTo>
                  <a:lnTo>
                    <a:pt x="8644" y="11740"/>
                  </a:lnTo>
                  <a:lnTo>
                    <a:pt x="8644" y="10978"/>
                  </a:lnTo>
                  <a:lnTo>
                    <a:pt x="8621" y="6572"/>
                  </a:lnTo>
                  <a:lnTo>
                    <a:pt x="8609" y="4929"/>
                  </a:lnTo>
                  <a:lnTo>
                    <a:pt x="8585" y="1417"/>
                  </a:lnTo>
                  <a:lnTo>
                    <a:pt x="85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206;p89"/>
            <p:cNvSpPr/>
            <p:nvPr/>
          </p:nvSpPr>
          <p:spPr>
            <a:xfrm>
              <a:off x="2930249" y="4271190"/>
              <a:ext cx="3251498" cy="742981"/>
            </a:xfrm>
            <a:custGeom>
              <a:avLst/>
              <a:gdLst/>
              <a:ahLst/>
              <a:cxnLst/>
              <a:rect l="l" t="t" r="r" b="b"/>
              <a:pathLst>
                <a:path w="85274" h="27363" extrusionOk="0">
                  <a:moveTo>
                    <a:pt x="74905" y="0"/>
                  </a:moveTo>
                  <a:cubicBezTo>
                    <a:pt x="74709" y="0"/>
                    <a:pt x="74510" y="3"/>
                    <a:pt x="74308" y="8"/>
                  </a:cubicBezTo>
                  <a:lnTo>
                    <a:pt x="74308" y="10498"/>
                  </a:lnTo>
                  <a:lnTo>
                    <a:pt x="14550" y="10498"/>
                  </a:lnTo>
                  <a:lnTo>
                    <a:pt x="14550" y="3985"/>
                  </a:lnTo>
                  <a:cubicBezTo>
                    <a:pt x="12324" y="5199"/>
                    <a:pt x="10871" y="6307"/>
                    <a:pt x="10871" y="6307"/>
                  </a:cubicBezTo>
                  <a:cubicBezTo>
                    <a:pt x="8549" y="8223"/>
                    <a:pt x="3751" y="8747"/>
                    <a:pt x="1382" y="8890"/>
                  </a:cubicBezTo>
                  <a:cubicBezTo>
                    <a:pt x="1048" y="8902"/>
                    <a:pt x="787" y="8902"/>
                    <a:pt x="560" y="8926"/>
                  </a:cubicBezTo>
                  <a:cubicBezTo>
                    <a:pt x="203" y="8938"/>
                    <a:pt x="1" y="8938"/>
                    <a:pt x="1" y="8938"/>
                  </a:cubicBezTo>
                  <a:lnTo>
                    <a:pt x="13" y="12450"/>
                  </a:lnTo>
                  <a:lnTo>
                    <a:pt x="13" y="14081"/>
                  </a:lnTo>
                  <a:lnTo>
                    <a:pt x="36" y="18487"/>
                  </a:lnTo>
                  <a:lnTo>
                    <a:pt x="36" y="19249"/>
                  </a:lnTo>
                  <a:cubicBezTo>
                    <a:pt x="36" y="19249"/>
                    <a:pt x="132" y="19243"/>
                    <a:pt x="301" y="19243"/>
                  </a:cubicBezTo>
                  <a:cubicBezTo>
                    <a:pt x="386" y="19243"/>
                    <a:pt x="489" y="19245"/>
                    <a:pt x="608" y="19249"/>
                  </a:cubicBezTo>
                  <a:cubicBezTo>
                    <a:pt x="834" y="19261"/>
                    <a:pt x="1096" y="19261"/>
                    <a:pt x="1429" y="19284"/>
                  </a:cubicBezTo>
                  <a:cubicBezTo>
                    <a:pt x="3787" y="19415"/>
                    <a:pt x="8597" y="19880"/>
                    <a:pt x="10931" y="21761"/>
                  </a:cubicBezTo>
                  <a:cubicBezTo>
                    <a:pt x="10931" y="21761"/>
                    <a:pt x="18087" y="27143"/>
                    <a:pt x="25231" y="27143"/>
                  </a:cubicBezTo>
                  <a:cubicBezTo>
                    <a:pt x="25254" y="27143"/>
                    <a:pt x="25278" y="27143"/>
                    <a:pt x="25302" y="27142"/>
                  </a:cubicBezTo>
                  <a:lnTo>
                    <a:pt x="42530" y="27047"/>
                  </a:lnTo>
                  <a:cubicBezTo>
                    <a:pt x="44197" y="27035"/>
                    <a:pt x="45828" y="26845"/>
                    <a:pt x="47459" y="26464"/>
                  </a:cubicBezTo>
                  <a:cubicBezTo>
                    <a:pt x="50918" y="25657"/>
                    <a:pt x="54414" y="25393"/>
                    <a:pt x="57506" y="25393"/>
                  </a:cubicBezTo>
                  <a:cubicBezTo>
                    <a:pt x="62033" y="25393"/>
                    <a:pt x="65692" y="25959"/>
                    <a:pt x="67092" y="26214"/>
                  </a:cubicBezTo>
                  <a:cubicBezTo>
                    <a:pt x="67128" y="26214"/>
                    <a:pt x="67164" y="26226"/>
                    <a:pt x="67188" y="26226"/>
                  </a:cubicBezTo>
                  <a:cubicBezTo>
                    <a:pt x="67509" y="26273"/>
                    <a:pt x="67807" y="26369"/>
                    <a:pt x="68116" y="26440"/>
                  </a:cubicBezTo>
                  <a:cubicBezTo>
                    <a:pt x="70603" y="27114"/>
                    <a:pt x="72838" y="27363"/>
                    <a:pt x="74783" y="27363"/>
                  </a:cubicBezTo>
                  <a:cubicBezTo>
                    <a:pt x="78714" y="27363"/>
                    <a:pt x="81459" y="26347"/>
                    <a:pt x="82702" y="25773"/>
                  </a:cubicBezTo>
                  <a:cubicBezTo>
                    <a:pt x="84071" y="25059"/>
                    <a:pt x="85095" y="23963"/>
                    <a:pt x="85083" y="21844"/>
                  </a:cubicBezTo>
                  <a:cubicBezTo>
                    <a:pt x="85083" y="20844"/>
                    <a:pt x="84785" y="19915"/>
                    <a:pt x="84309" y="19225"/>
                  </a:cubicBezTo>
                  <a:cubicBezTo>
                    <a:pt x="83880" y="18594"/>
                    <a:pt x="83892" y="17748"/>
                    <a:pt x="84368" y="17141"/>
                  </a:cubicBezTo>
                  <a:cubicBezTo>
                    <a:pt x="84452" y="17022"/>
                    <a:pt x="84547" y="16879"/>
                    <a:pt x="84618" y="16736"/>
                  </a:cubicBezTo>
                  <a:cubicBezTo>
                    <a:pt x="85023" y="15986"/>
                    <a:pt x="85273" y="14879"/>
                    <a:pt x="85273" y="13605"/>
                  </a:cubicBezTo>
                  <a:cubicBezTo>
                    <a:pt x="85261" y="12200"/>
                    <a:pt x="84928" y="10962"/>
                    <a:pt x="84428" y="10248"/>
                  </a:cubicBezTo>
                  <a:cubicBezTo>
                    <a:pt x="84392" y="10200"/>
                    <a:pt x="84368" y="10140"/>
                    <a:pt x="84321" y="10093"/>
                  </a:cubicBezTo>
                  <a:cubicBezTo>
                    <a:pt x="84214" y="9962"/>
                    <a:pt x="84142" y="9819"/>
                    <a:pt x="84083" y="9652"/>
                  </a:cubicBezTo>
                  <a:cubicBezTo>
                    <a:pt x="83892" y="9128"/>
                    <a:pt x="83952" y="8521"/>
                    <a:pt x="84273" y="8033"/>
                  </a:cubicBezTo>
                  <a:cubicBezTo>
                    <a:pt x="84749" y="7330"/>
                    <a:pt x="85023" y="6402"/>
                    <a:pt x="85023" y="5414"/>
                  </a:cubicBezTo>
                  <a:cubicBezTo>
                    <a:pt x="85011" y="3282"/>
                    <a:pt x="83976" y="2211"/>
                    <a:pt x="82594" y="1508"/>
                  </a:cubicBezTo>
                  <a:cubicBezTo>
                    <a:pt x="81360" y="954"/>
                    <a:pt x="78705" y="0"/>
                    <a:pt x="74905" y="0"/>
                  </a:cubicBez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207;p89"/>
            <p:cNvSpPr/>
            <p:nvPr/>
          </p:nvSpPr>
          <p:spPr>
            <a:xfrm>
              <a:off x="2971116" y="4430469"/>
              <a:ext cx="471249" cy="305523"/>
            </a:xfrm>
            <a:custGeom>
              <a:avLst/>
              <a:gdLst/>
              <a:ahLst/>
              <a:cxnLst/>
              <a:rect l="l" t="t" r="r" b="b"/>
              <a:pathLst>
                <a:path w="12359" h="11252" extrusionOk="0">
                  <a:moveTo>
                    <a:pt x="12359" y="0"/>
                  </a:moveTo>
                  <a:cubicBezTo>
                    <a:pt x="11264" y="691"/>
                    <a:pt x="10561" y="1214"/>
                    <a:pt x="10466" y="1286"/>
                  </a:cubicBezTo>
                  <a:cubicBezTo>
                    <a:pt x="7930" y="3358"/>
                    <a:pt x="3048" y="3929"/>
                    <a:pt x="345" y="4096"/>
                  </a:cubicBezTo>
                  <a:cubicBezTo>
                    <a:pt x="226" y="4096"/>
                    <a:pt x="107" y="4108"/>
                    <a:pt x="0" y="4108"/>
                  </a:cubicBezTo>
                  <a:lnTo>
                    <a:pt x="12" y="6572"/>
                  </a:lnTo>
                  <a:lnTo>
                    <a:pt x="24" y="11251"/>
                  </a:lnTo>
                  <a:cubicBezTo>
                    <a:pt x="24" y="11251"/>
                    <a:pt x="9406" y="11251"/>
                    <a:pt x="12359" y="4727"/>
                  </a:cubicBezTo>
                  <a:lnTo>
                    <a:pt x="12359" y="0"/>
                  </a:ln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208;p89"/>
            <p:cNvSpPr/>
            <p:nvPr/>
          </p:nvSpPr>
          <p:spPr>
            <a:xfrm>
              <a:off x="5804067" y="4300485"/>
              <a:ext cx="334629" cy="358715"/>
            </a:xfrm>
            <a:custGeom>
              <a:avLst/>
              <a:gdLst/>
              <a:ahLst/>
              <a:cxnLst/>
              <a:rect l="l" t="t" r="r" b="b"/>
              <a:pathLst>
                <a:path w="8776" h="13211" extrusionOk="0">
                  <a:moveTo>
                    <a:pt x="0" y="1"/>
                  </a:moveTo>
                  <a:lnTo>
                    <a:pt x="0" y="4966"/>
                  </a:lnTo>
                  <a:lnTo>
                    <a:pt x="0" y="9430"/>
                  </a:lnTo>
                  <a:cubicBezTo>
                    <a:pt x="2866" y="12754"/>
                    <a:pt x="6183" y="13211"/>
                    <a:pt x="7790" y="13211"/>
                  </a:cubicBezTo>
                  <a:cubicBezTo>
                    <a:pt x="8400" y="13211"/>
                    <a:pt x="8763" y="13145"/>
                    <a:pt x="8763" y="13145"/>
                  </a:cubicBezTo>
                  <a:cubicBezTo>
                    <a:pt x="8775" y="12931"/>
                    <a:pt x="8775" y="12740"/>
                    <a:pt x="8775" y="12526"/>
                  </a:cubicBezTo>
                  <a:cubicBezTo>
                    <a:pt x="8763" y="11193"/>
                    <a:pt x="8418" y="10228"/>
                    <a:pt x="8108" y="9764"/>
                  </a:cubicBezTo>
                  <a:cubicBezTo>
                    <a:pt x="8096" y="9728"/>
                    <a:pt x="8061" y="9716"/>
                    <a:pt x="8049" y="9680"/>
                  </a:cubicBezTo>
                  <a:lnTo>
                    <a:pt x="8037" y="9657"/>
                  </a:lnTo>
                  <a:cubicBezTo>
                    <a:pt x="7858" y="9430"/>
                    <a:pt x="7739" y="9180"/>
                    <a:pt x="7644" y="8942"/>
                  </a:cubicBezTo>
                  <a:cubicBezTo>
                    <a:pt x="7334" y="8073"/>
                    <a:pt x="7442" y="7097"/>
                    <a:pt x="7965" y="6323"/>
                  </a:cubicBezTo>
                  <a:cubicBezTo>
                    <a:pt x="8335" y="5775"/>
                    <a:pt x="8525" y="5061"/>
                    <a:pt x="8525" y="4311"/>
                  </a:cubicBezTo>
                  <a:cubicBezTo>
                    <a:pt x="8525" y="2894"/>
                    <a:pt x="8001" y="2049"/>
                    <a:pt x="6727" y="1394"/>
                  </a:cubicBezTo>
                  <a:cubicBezTo>
                    <a:pt x="5596" y="894"/>
                    <a:pt x="3286" y="72"/>
                    <a:pt x="0" y="1"/>
                  </a:cubicBezTo>
                  <a:close/>
                </a:path>
              </a:pathLst>
            </a:custGeom>
            <a:solidFill>
              <a:schemeClr val="accent1">
                <a:alpha val="31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4" name="Rectangle 143"/>
          <p:cNvSpPr/>
          <p:nvPr/>
        </p:nvSpPr>
        <p:spPr>
          <a:xfrm>
            <a:off x="6934670" y="2655422"/>
            <a:ext cx="2205819" cy="688034"/>
          </a:xfrm>
          <a:prstGeom prst="rect">
            <a:avLst/>
          </a:prstGeom>
          <a:noFill/>
          <a:ln>
            <a:noFill/>
          </a:ln>
        </p:spPr>
        <p:txBody>
          <a:bodyPr spcFirstLastPara="1" wrap="square" lIns="91425" tIns="91425" rIns="91425" bIns="91425" anchor="b" anchorCtr="0">
            <a:noAutofit/>
          </a:bodyPr>
          <a:lstStyle/>
          <a:p>
            <a:pPr algn="ctr">
              <a:buClr>
                <a:schemeClr val="accent4"/>
              </a:buClr>
              <a:buSzPts val="5200"/>
              <a:buFont typeface="Londrina Solid"/>
              <a:buNone/>
            </a:pPr>
            <a:r>
              <a:rPr lang="en-US" sz="1800" b="1" dirty="0">
                <a:solidFill>
                  <a:schemeClr val="accent4"/>
                </a:solidFill>
                <a:latin typeface="Londrina Solid"/>
                <a:ea typeface="Londrina Solid"/>
                <a:cs typeface="Londrina Solid"/>
              </a:rPr>
              <a:t>Conserving </a:t>
            </a:r>
          </a:p>
          <a:p>
            <a:pPr algn="ctr">
              <a:buClr>
                <a:schemeClr val="accent4"/>
              </a:buClr>
              <a:buSzPts val="5200"/>
              <a:buFont typeface="Londrina Solid"/>
              <a:buNone/>
            </a:pPr>
            <a:r>
              <a:rPr lang="en-US" sz="1800" b="1" dirty="0">
                <a:solidFill>
                  <a:schemeClr val="accent4"/>
                </a:solidFill>
                <a:latin typeface="Londrina Solid"/>
                <a:ea typeface="Londrina Solid"/>
                <a:cs typeface="Londrina Solid"/>
              </a:rPr>
              <a:t>Natural resources</a:t>
            </a:r>
          </a:p>
        </p:txBody>
      </p:sp>
      <p:grpSp>
        <p:nvGrpSpPr>
          <p:cNvPr id="145" name="Group 144"/>
          <p:cNvGrpSpPr/>
          <p:nvPr/>
        </p:nvGrpSpPr>
        <p:grpSpPr>
          <a:xfrm rot="6178618">
            <a:off x="6152286" y="2467912"/>
            <a:ext cx="898926" cy="1128159"/>
            <a:chOff x="5971774" y="802703"/>
            <a:chExt cx="993376" cy="1492900"/>
          </a:xfrm>
        </p:grpSpPr>
        <p:sp>
          <p:nvSpPr>
            <p:cNvPr id="146"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p:nvGrpSpPr>
        <p:grpSpPr>
          <a:xfrm rot="6154465">
            <a:off x="6141458" y="1670698"/>
            <a:ext cx="898926" cy="1128159"/>
            <a:chOff x="5971774" y="802703"/>
            <a:chExt cx="993376" cy="1492900"/>
          </a:xfrm>
        </p:grpSpPr>
        <p:sp>
          <p:nvSpPr>
            <p:cNvPr id="149"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p:cNvGrpSpPr/>
          <p:nvPr/>
        </p:nvGrpSpPr>
        <p:grpSpPr>
          <a:xfrm rot="5071341">
            <a:off x="5361607" y="1079493"/>
            <a:ext cx="898926" cy="1128159"/>
            <a:chOff x="5971774" y="802703"/>
            <a:chExt cx="993376" cy="1492900"/>
          </a:xfrm>
        </p:grpSpPr>
        <p:sp>
          <p:nvSpPr>
            <p:cNvPr id="152"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p:nvPr/>
        </p:nvGrpSpPr>
        <p:grpSpPr>
          <a:xfrm rot="17800516">
            <a:off x="2315366" y="1721907"/>
            <a:ext cx="898926" cy="1128159"/>
            <a:chOff x="5971774" y="802703"/>
            <a:chExt cx="993376" cy="1492900"/>
          </a:xfrm>
        </p:grpSpPr>
        <p:sp>
          <p:nvSpPr>
            <p:cNvPr id="155"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rot="17554586">
            <a:off x="2400577" y="2591129"/>
            <a:ext cx="898926" cy="1128159"/>
            <a:chOff x="5971774" y="802703"/>
            <a:chExt cx="993376" cy="1492900"/>
          </a:xfrm>
        </p:grpSpPr>
        <p:sp>
          <p:nvSpPr>
            <p:cNvPr id="158"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159"/>
          <p:cNvGrpSpPr/>
          <p:nvPr/>
        </p:nvGrpSpPr>
        <p:grpSpPr>
          <a:xfrm rot="18219424">
            <a:off x="3141118" y="1190361"/>
            <a:ext cx="898926" cy="1128159"/>
            <a:chOff x="5971774" y="802703"/>
            <a:chExt cx="993376" cy="1492900"/>
          </a:xfrm>
        </p:grpSpPr>
        <p:sp>
          <p:nvSpPr>
            <p:cNvPr id="161" name="Freeform 24">
              <a:extLst>
                <a:ext uri="{FF2B5EF4-FFF2-40B4-BE49-F238E27FC236}">
                  <a16:creationId xmlns:a16="http://schemas.microsoft.com/office/drawing/2014/main" id="{67BA18D1-9191-4BC1-8F31-002501E2DAAF}"/>
                </a:ext>
              </a:extLst>
            </p:cNvPr>
            <p:cNvSpPr>
              <a:spLocks/>
            </p:cNvSpPr>
            <p:nvPr/>
          </p:nvSpPr>
          <p:spPr bwMode="auto">
            <a:xfrm rot="16200000">
              <a:off x="5718227" y="1056250"/>
              <a:ext cx="1492900" cy="985806"/>
            </a:xfrm>
            <a:custGeom>
              <a:avLst/>
              <a:gdLst>
                <a:gd name="T0" fmla="*/ 6 w 419"/>
                <a:gd name="T1" fmla="*/ 209 h 277"/>
                <a:gd name="T2" fmla="*/ 6 w 419"/>
                <a:gd name="T3" fmla="*/ 209 h 277"/>
                <a:gd name="T4" fmla="*/ 0 w 419"/>
                <a:gd name="T5" fmla="*/ 206 h 277"/>
                <a:gd name="T6" fmla="*/ 0 w 419"/>
                <a:gd name="T7" fmla="*/ 206 h 277"/>
                <a:gd name="T8" fmla="*/ 35 w 419"/>
                <a:gd name="T9" fmla="*/ 197 h 277"/>
                <a:gd name="T10" fmla="*/ 56 w 419"/>
                <a:gd name="T11" fmla="*/ 176 h 277"/>
                <a:gd name="T12" fmla="*/ 214 w 419"/>
                <a:gd name="T13" fmla="*/ 35 h 277"/>
                <a:gd name="T14" fmla="*/ 417 w 419"/>
                <a:gd name="T15" fmla="*/ 96 h 277"/>
                <a:gd name="T16" fmla="*/ 419 w 419"/>
                <a:gd name="T17" fmla="*/ 99 h 277"/>
                <a:gd name="T18" fmla="*/ 259 w 419"/>
                <a:gd name="T19" fmla="*/ 194 h 277"/>
                <a:gd name="T20" fmla="*/ 6 w 419"/>
                <a:gd name="T21" fmla="*/ 20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9" h="277">
                  <a:moveTo>
                    <a:pt x="6" y="209"/>
                  </a:moveTo>
                  <a:cubicBezTo>
                    <a:pt x="6" y="209"/>
                    <a:pt x="6" y="209"/>
                    <a:pt x="6" y="209"/>
                  </a:cubicBezTo>
                  <a:cubicBezTo>
                    <a:pt x="4" y="208"/>
                    <a:pt x="2" y="207"/>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418" y="98"/>
                    <a:pt x="419" y="99"/>
                    <a:pt x="419" y="99"/>
                  </a:cubicBezTo>
                  <a:cubicBezTo>
                    <a:pt x="419" y="99"/>
                    <a:pt x="300" y="109"/>
                    <a:pt x="259" y="194"/>
                  </a:cubicBezTo>
                  <a:cubicBezTo>
                    <a:pt x="218" y="277"/>
                    <a:pt x="102" y="264"/>
                    <a:pt x="6" y="209"/>
                  </a:cubicBezTo>
                  <a:close/>
                </a:path>
              </a:pathLst>
            </a:custGeom>
            <a:solidFill>
              <a:srgbClr val="AE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1C1CBF53-E24F-468A-BCFB-B002132842C8}"/>
                </a:ext>
              </a:extLst>
            </p:cNvPr>
            <p:cNvSpPr>
              <a:spLocks/>
            </p:cNvSpPr>
            <p:nvPr/>
          </p:nvSpPr>
          <p:spPr bwMode="auto">
            <a:xfrm rot="16200000">
              <a:off x="5725797" y="1056249"/>
              <a:ext cx="1485332" cy="993375"/>
            </a:xfrm>
            <a:custGeom>
              <a:avLst/>
              <a:gdLst>
                <a:gd name="T0" fmla="*/ 6 w 417"/>
                <a:gd name="T1" fmla="*/ 209 h 279"/>
                <a:gd name="T2" fmla="*/ 6 w 417"/>
                <a:gd name="T3" fmla="*/ 209 h 279"/>
                <a:gd name="T4" fmla="*/ 0 w 417"/>
                <a:gd name="T5" fmla="*/ 206 h 279"/>
                <a:gd name="T6" fmla="*/ 0 w 417"/>
                <a:gd name="T7" fmla="*/ 206 h 279"/>
                <a:gd name="T8" fmla="*/ 35 w 417"/>
                <a:gd name="T9" fmla="*/ 197 h 279"/>
                <a:gd name="T10" fmla="*/ 56 w 417"/>
                <a:gd name="T11" fmla="*/ 176 h 279"/>
                <a:gd name="T12" fmla="*/ 214 w 417"/>
                <a:gd name="T13" fmla="*/ 35 h 279"/>
                <a:gd name="T14" fmla="*/ 417 w 417"/>
                <a:gd name="T15" fmla="*/ 96 h 279"/>
                <a:gd name="T16" fmla="*/ 220 w 417"/>
                <a:gd name="T17" fmla="*/ 138 h 279"/>
                <a:gd name="T18" fmla="*/ 6 w 417"/>
                <a:gd name="T19" fmla="*/ 20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279">
                  <a:moveTo>
                    <a:pt x="6" y="209"/>
                  </a:moveTo>
                  <a:cubicBezTo>
                    <a:pt x="6" y="209"/>
                    <a:pt x="6" y="209"/>
                    <a:pt x="6" y="209"/>
                  </a:cubicBezTo>
                  <a:cubicBezTo>
                    <a:pt x="3" y="207"/>
                    <a:pt x="1" y="206"/>
                    <a:pt x="0" y="206"/>
                  </a:cubicBezTo>
                  <a:cubicBezTo>
                    <a:pt x="0" y="206"/>
                    <a:pt x="0" y="206"/>
                    <a:pt x="0" y="206"/>
                  </a:cubicBezTo>
                  <a:cubicBezTo>
                    <a:pt x="35" y="197"/>
                    <a:pt x="35" y="197"/>
                    <a:pt x="35" y="197"/>
                  </a:cubicBezTo>
                  <a:cubicBezTo>
                    <a:pt x="45" y="194"/>
                    <a:pt x="54" y="186"/>
                    <a:pt x="56" y="176"/>
                  </a:cubicBezTo>
                  <a:cubicBezTo>
                    <a:pt x="65" y="142"/>
                    <a:pt x="96" y="65"/>
                    <a:pt x="214" y="35"/>
                  </a:cubicBezTo>
                  <a:cubicBezTo>
                    <a:pt x="352" y="0"/>
                    <a:pt x="408" y="81"/>
                    <a:pt x="417" y="96"/>
                  </a:cubicBezTo>
                  <a:cubicBezTo>
                    <a:pt x="356" y="63"/>
                    <a:pt x="266" y="37"/>
                    <a:pt x="220" y="138"/>
                  </a:cubicBezTo>
                  <a:cubicBezTo>
                    <a:pt x="154" y="279"/>
                    <a:pt x="35" y="225"/>
                    <a:pt x="6" y="209"/>
                  </a:cubicBezTo>
                  <a:close/>
                </a:path>
              </a:pathLst>
            </a:custGeom>
            <a:solidFill>
              <a:srgbClr val="95B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3" name="Rectangle 162"/>
          <p:cNvSpPr/>
          <p:nvPr/>
        </p:nvSpPr>
        <p:spPr>
          <a:xfrm>
            <a:off x="565896" y="2751859"/>
            <a:ext cx="1734769" cy="646331"/>
          </a:xfrm>
          <a:prstGeom prst="rect">
            <a:avLst/>
          </a:prstGeom>
          <a:noFill/>
          <a:ln>
            <a:noFill/>
          </a:ln>
        </p:spPr>
        <p:txBody>
          <a:bodyPr spcFirstLastPara="1" wrap="square" lIns="91425" tIns="91425" rIns="91425" bIns="91425" anchor="b" anchorCtr="0">
            <a:noAutofit/>
          </a:bodyPr>
          <a:lstStyle/>
          <a:p>
            <a:pPr algn="ctr">
              <a:buClr>
                <a:schemeClr val="accent4"/>
              </a:buClr>
              <a:buSzPts val="5200"/>
              <a:buFont typeface="Londrina Solid"/>
              <a:buNone/>
            </a:pPr>
            <a:r>
              <a:rPr lang="en-US" sz="1800" b="1" dirty="0">
                <a:solidFill>
                  <a:schemeClr val="accent4"/>
                </a:solidFill>
                <a:latin typeface="Londrina Solid"/>
                <a:ea typeface="Londrina Solid"/>
                <a:cs typeface="Londrina Solid"/>
              </a:rPr>
              <a:t>Reducing demand </a:t>
            </a:r>
          </a:p>
          <a:p>
            <a:pPr algn="ctr">
              <a:buClr>
                <a:schemeClr val="accent4"/>
              </a:buClr>
              <a:buSzPts val="5200"/>
              <a:buFont typeface="Londrina Solid"/>
              <a:buNone/>
            </a:pPr>
            <a:r>
              <a:rPr lang="en-US" sz="1800" b="1" dirty="0">
                <a:solidFill>
                  <a:schemeClr val="accent4"/>
                </a:solidFill>
                <a:latin typeface="Londrina Solid"/>
                <a:ea typeface="Londrina Solid"/>
                <a:cs typeface="Londrina Solid"/>
              </a:rPr>
              <a:t>for raw materials</a:t>
            </a:r>
          </a:p>
        </p:txBody>
      </p:sp>
      <p:sp>
        <p:nvSpPr>
          <p:cNvPr id="164" name="Rectangle 163"/>
          <p:cNvSpPr/>
          <p:nvPr/>
        </p:nvSpPr>
        <p:spPr>
          <a:xfrm>
            <a:off x="14101" y="2077880"/>
            <a:ext cx="2269811" cy="450010"/>
          </a:xfrm>
          <a:prstGeom prst="rect">
            <a:avLst/>
          </a:prstGeom>
          <a:noFill/>
          <a:ln>
            <a:noFill/>
          </a:ln>
        </p:spPr>
        <p:txBody>
          <a:bodyPr spcFirstLastPara="1" wrap="square" lIns="91425" tIns="91425" rIns="91425" bIns="91425" anchor="b" anchorCtr="0">
            <a:noAutofit/>
          </a:bodyPr>
          <a:lstStyle/>
          <a:p>
            <a:pPr algn="ctr">
              <a:buClr>
                <a:schemeClr val="accent4"/>
              </a:buClr>
              <a:buSzPts val="5200"/>
            </a:pPr>
            <a:r>
              <a:rPr lang="en-US" sz="1800" b="1" dirty="0">
                <a:solidFill>
                  <a:srgbClr val="235233"/>
                </a:solidFill>
                <a:latin typeface="Londrina Solid" panose="020B0604020202020204" charset="0"/>
                <a:ea typeface="Londrina Solid"/>
                <a:cs typeface="Londrina Solid"/>
              </a:rPr>
              <a:t>Protecting</a:t>
            </a:r>
            <a:r>
              <a:rPr lang="en-US" sz="1800" b="1" dirty="0">
                <a:solidFill>
                  <a:srgbClr val="235233"/>
                </a:solidFill>
                <a:latin typeface="Londrina Solid" panose="020B0604020202020204" charset="0"/>
              </a:rPr>
              <a:t> ecosystems </a:t>
            </a:r>
          </a:p>
          <a:p>
            <a:pPr algn="ctr">
              <a:buClr>
                <a:schemeClr val="accent4"/>
              </a:buClr>
              <a:buSzPts val="5200"/>
            </a:pPr>
            <a:r>
              <a:rPr lang="en-US" sz="1800" b="1" dirty="0">
                <a:solidFill>
                  <a:srgbClr val="235233"/>
                </a:solidFill>
                <a:latin typeface="Londrina Solid" panose="020B0604020202020204" charset="0"/>
              </a:rPr>
              <a:t>and wildlife</a:t>
            </a:r>
          </a:p>
        </p:txBody>
      </p:sp>
      <p:sp>
        <p:nvSpPr>
          <p:cNvPr id="165" name="Rectangle 164"/>
          <p:cNvSpPr/>
          <p:nvPr/>
        </p:nvSpPr>
        <p:spPr>
          <a:xfrm>
            <a:off x="6423938" y="1105233"/>
            <a:ext cx="2210851" cy="646331"/>
          </a:xfrm>
          <a:prstGeom prst="rect">
            <a:avLst/>
          </a:prstGeom>
          <a:noFill/>
          <a:ln>
            <a:noFill/>
          </a:ln>
        </p:spPr>
        <p:txBody>
          <a:bodyPr spcFirstLastPara="1" wrap="square" lIns="91425" tIns="91425" rIns="91425" bIns="91425" anchor="b" anchorCtr="0">
            <a:noAutofit/>
          </a:bodyPr>
          <a:lstStyle/>
          <a:p>
            <a:r>
              <a:rPr lang="en-US" sz="1800" b="1" dirty="0">
                <a:solidFill>
                  <a:srgbClr val="235233"/>
                </a:solidFill>
                <a:latin typeface="Londrina Solid" panose="020B0604020202020204" charset="0"/>
              </a:rPr>
              <a:t>Cheaper than waste collection and disposal</a:t>
            </a:r>
          </a:p>
        </p:txBody>
      </p:sp>
      <p:sp>
        <p:nvSpPr>
          <p:cNvPr id="166" name="Rectangle 165"/>
          <p:cNvSpPr/>
          <p:nvPr/>
        </p:nvSpPr>
        <p:spPr>
          <a:xfrm>
            <a:off x="486460" y="1262220"/>
            <a:ext cx="2601820" cy="646331"/>
          </a:xfrm>
          <a:prstGeom prst="rect">
            <a:avLst/>
          </a:prstGeom>
          <a:noFill/>
          <a:ln>
            <a:noFill/>
          </a:ln>
        </p:spPr>
        <p:txBody>
          <a:bodyPr spcFirstLastPara="1" wrap="square" lIns="91425" tIns="91425" rIns="91425" bIns="91425" anchor="b" anchorCtr="0">
            <a:noAutofit/>
          </a:bodyPr>
          <a:lstStyle/>
          <a:p>
            <a:pPr algn="ctr">
              <a:buClr>
                <a:schemeClr val="accent4"/>
              </a:buClr>
              <a:buSzPts val="5200"/>
            </a:pPr>
            <a:r>
              <a:rPr lang="en-US" sz="1800" b="1" dirty="0">
                <a:solidFill>
                  <a:srgbClr val="235233"/>
                </a:solidFill>
                <a:latin typeface="Londrina Solid" panose="020B0604020202020204" charset="0"/>
              </a:rPr>
              <a:t>Cutting climate-changing carbon emissions</a:t>
            </a:r>
          </a:p>
        </p:txBody>
      </p:sp>
      <p:sp>
        <p:nvSpPr>
          <p:cNvPr id="167" name="Rectangle 166"/>
          <p:cNvSpPr/>
          <p:nvPr/>
        </p:nvSpPr>
        <p:spPr>
          <a:xfrm>
            <a:off x="6791865" y="1998330"/>
            <a:ext cx="2279217" cy="368273"/>
          </a:xfrm>
          <a:prstGeom prst="rect">
            <a:avLst/>
          </a:prstGeom>
          <a:noFill/>
          <a:ln>
            <a:noFill/>
          </a:ln>
        </p:spPr>
        <p:txBody>
          <a:bodyPr spcFirstLastPara="1" wrap="square" lIns="91425" tIns="91425" rIns="91425" bIns="91425" anchor="b" anchorCtr="0">
            <a:noAutofit/>
          </a:bodyPr>
          <a:lstStyle/>
          <a:p>
            <a:pPr algn="ctr">
              <a:buClr>
                <a:schemeClr val="accent4"/>
              </a:buClr>
              <a:buSzPts val="5200"/>
            </a:pPr>
            <a:r>
              <a:rPr lang="en-US" sz="1800" b="1" dirty="0">
                <a:solidFill>
                  <a:srgbClr val="235233"/>
                </a:solidFill>
                <a:latin typeface="Londrina Solid" panose="020B0604020202020204" charset="0"/>
              </a:rPr>
              <a:t>Saving energy</a:t>
            </a:r>
          </a:p>
        </p:txBody>
      </p:sp>
      <p:sp>
        <p:nvSpPr>
          <p:cNvPr id="169" name="Google Shape;3166;p89"/>
          <p:cNvSpPr/>
          <p:nvPr/>
        </p:nvSpPr>
        <p:spPr>
          <a:xfrm>
            <a:off x="3761711" y="720915"/>
            <a:ext cx="2042356" cy="855856"/>
          </a:xfrm>
          <a:custGeom>
            <a:avLst/>
            <a:gdLst/>
            <a:ahLst/>
            <a:cxnLst/>
            <a:rect l="l" t="t" r="r" b="b"/>
            <a:pathLst>
              <a:path w="30922" h="25745" extrusionOk="0">
                <a:moveTo>
                  <a:pt x="12428" y="0"/>
                </a:moveTo>
                <a:cubicBezTo>
                  <a:pt x="11665" y="0"/>
                  <a:pt x="10885" y="175"/>
                  <a:pt x="10228" y="514"/>
                </a:cubicBezTo>
                <a:cubicBezTo>
                  <a:pt x="7704" y="1788"/>
                  <a:pt x="6109" y="4705"/>
                  <a:pt x="6394" y="7539"/>
                </a:cubicBezTo>
                <a:cubicBezTo>
                  <a:pt x="5525" y="6562"/>
                  <a:pt x="4608" y="5574"/>
                  <a:pt x="3370" y="5181"/>
                </a:cubicBezTo>
                <a:cubicBezTo>
                  <a:pt x="3090" y="5090"/>
                  <a:pt x="2791" y="5045"/>
                  <a:pt x="2492" y="5045"/>
                </a:cubicBezTo>
                <a:cubicBezTo>
                  <a:pt x="1469" y="5045"/>
                  <a:pt x="444" y="5568"/>
                  <a:pt x="167" y="6527"/>
                </a:cubicBezTo>
                <a:cubicBezTo>
                  <a:pt x="1" y="7074"/>
                  <a:pt x="120" y="7658"/>
                  <a:pt x="239" y="8217"/>
                </a:cubicBezTo>
                <a:cubicBezTo>
                  <a:pt x="1179" y="12420"/>
                  <a:pt x="3084" y="16409"/>
                  <a:pt x="5728" y="19814"/>
                </a:cubicBezTo>
                <a:cubicBezTo>
                  <a:pt x="8918" y="23922"/>
                  <a:pt x="11073" y="25136"/>
                  <a:pt x="16134" y="25707"/>
                </a:cubicBezTo>
                <a:cubicBezTo>
                  <a:pt x="16312" y="25728"/>
                  <a:pt x="16495" y="25745"/>
                  <a:pt x="16674" y="25745"/>
                </a:cubicBezTo>
                <a:cubicBezTo>
                  <a:pt x="17010" y="25745"/>
                  <a:pt x="17334" y="25687"/>
                  <a:pt x="17598" y="25493"/>
                </a:cubicBezTo>
                <a:cubicBezTo>
                  <a:pt x="17920" y="25231"/>
                  <a:pt x="18074" y="24803"/>
                  <a:pt x="18372" y="24481"/>
                </a:cubicBezTo>
                <a:cubicBezTo>
                  <a:pt x="18729" y="24112"/>
                  <a:pt x="19277" y="23993"/>
                  <a:pt x="19789" y="23886"/>
                </a:cubicBezTo>
                <a:cubicBezTo>
                  <a:pt x="20837" y="23683"/>
                  <a:pt x="21884" y="23457"/>
                  <a:pt x="22944" y="23255"/>
                </a:cubicBezTo>
                <a:cubicBezTo>
                  <a:pt x="24444" y="22933"/>
                  <a:pt x="26040" y="22576"/>
                  <a:pt x="27111" y="21481"/>
                </a:cubicBezTo>
                <a:cubicBezTo>
                  <a:pt x="28183" y="20373"/>
                  <a:pt x="28314" y="18278"/>
                  <a:pt x="27004" y="17492"/>
                </a:cubicBezTo>
                <a:cubicBezTo>
                  <a:pt x="29254" y="15254"/>
                  <a:pt x="30647" y="12182"/>
                  <a:pt x="30826" y="9027"/>
                </a:cubicBezTo>
                <a:cubicBezTo>
                  <a:pt x="30921" y="7431"/>
                  <a:pt x="30647" y="5681"/>
                  <a:pt x="29504" y="4574"/>
                </a:cubicBezTo>
                <a:cubicBezTo>
                  <a:pt x="28949" y="4035"/>
                  <a:pt x="28148" y="3745"/>
                  <a:pt x="27380" y="3745"/>
                </a:cubicBezTo>
                <a:cubicBezTo>
                  <a:pt x="26552" y="3745"/>
                  <a:pt x="25763" y="4083"/>
                  <a:pt x="25361" y="4812"/>
                </a:cubicBezTo>
                <a:cubicBezTo>
                  <a:pt x="25801" y="2681"/>
                  <a:pt x="23896" y="597"/>
                  <a:pt x="21753" y="228"/>
                </a:cubicBezTo>
                <a:cubicBezTo>
                  <a:pt x="21424" y="169"/>
                  <a:pt x="21093" y="142"/>
                  <a:pt x="20763" y="142"/>
                </a:cubicBezTo>
                <a:cubicBezTo>
                  <a:pt x="18958" y="142"/>
                  <a:pt x="17167" y="967"/>
                  <a:pt x="15657" y="2014"/>
                </a:cubicBezTo>
                <a:cubicBezTo>
                  <a:pt x="15297" y="644"/>
                  <a:pt x="13893" y="0"/>
                  <a:pt x="12428" y="0"/>
                </a:cubicBezTo>
                <a:close/>
              </a:path>
            </a:pathLst>
          </a:custGeom>
          <a:solidFill>
            <a:srgbClr val="AEC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16365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heel(1)">
                                      <p:cBhvr>
                                        <p:cTn id="7" dur="500"/>
                                        <p:tgtEl>
                                          <p:spTgt spid="9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down)">
                                      <p:cBhvr>
                                        <p:cTn id="21" dur="500"/>
                                        <p:tgtEl>
                                          <p:spTgt spid="98"/>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down)">
                                      <p:cBhvr>
                                        <p:cTn id="25" dur="500"/>
                                        <p:tgtEl>
                                          <p:spTgt spid="96"/>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169"/>
                                        </p:tgtEl>
                                        <p:attrNameLst>
                                          <p:attrName>style.visibility</p:attrName>
                                        </p:attrNameLst>
                                      </p:cBhvr>
                                      <p:to>
                                        <p:strVal val="visible"/>
                                      </p:to>
                                    </p:set>
                                    <p:animEffect transition="in" filter="barn(inVertical)">
                                      <p:cBhvr>
                                        <p:cTn id="29" dur="500"/>
                                        <p:tgtEl>
                                          <p:spTgt spid="16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right)">
                                      <p:cBhvr>
                                        <p:cTn id="34" dur="500"/>
                                        <p:tgtEl>
                                          <p:spTgt spid="15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163"/>
                                        </p:tgtEl>
                                        <p:attrNameLst>
                                          <p:attrName>style.visibility</p:attrName>
                                        </p:attrNameLst>
                                      </p:cBhvr>
                                      <p:to>
                                        <p:strVal val="visible"/>
                                      </p:to>
                                    </p:set>
                                    <p:animEffect transition="in" filter="barn(inVertical)">
                                      <p:cBhvr>
                                        <p:cTn id="38" dur="500"/>
                                        <p:tgtEl>
                                          <p:spTgt spid="1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45"/>
                                        </p:tgtEl>
                                        <p:attrNameLst>
                                          <p:attrName>style.visibility</p:attrName>
                                        </p:attrNameLst>
                                      </p:cBhvr>
                                      <p:to>
                                        <p:strVal val="visible"/>
                                      </p:to>
                                    </p:set>
                                    <p:animEffect transition="in" filter="wipe(left)">
                                      <p:cBhvr>
                                        <p:cTn id="43" dur="500"/>
                                        <p:tgtEl>
                                          <p:spTgt spid="145"/>
                                        </p:tgtEl>
                                      </p:cBhvr>
                                    </p:animEffect>
                                  </p:childTnLst>
                                </p:cTn>
                              </p:par>
                            </p:childTnLst>
                          </p:cTn>
                        </p:par>
                        <p:par>
                          <p:cTn id="44" fill="hold">
                            <p:stCondLst>
                              <p:cond delay="500"/>
                            </p:stCondLst>
                            <p:childTnLst>
                              <p:par>
                                <p:cTn id="45" presetID="16" presetClass="entr" presetSubtype="21" fill="hold" grpId="0" nodeType="after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barn(inVertical)">
                                      <p:cBhvr>
                                        <p:cTn id="47" dur="500"/>
                                        <p:tgtEl>
                                          <p:spTgt spid="1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wipe(right)">
                                      <p:cBhvr>
                                        <p:cTn id="52" dur="500"/>
                                        <p:tgtEl>
                                          <p:spTgt spid="154"/>
                                        </p:tgtEl>
                                      </p:cBhvr>
                                    </p:animEffect>
                                  </p:childTnLst>
                                </p:cTn>
                              </p:par>
                            </p:childTnLst>
                          </p:cTn>
                        </p:par>
                        <p:par>
                          <p:cTn id="53" fill="hold">
                            <p:stCondLst>
                              <p:cond delay="500"/>
                            </p:stCondLst>
                            <p:childTnLst>
                              <p:par>
                                <p:cTn id="54" presetID="16" presetClass="entr" presetSubtype="21" fill="hold" grpId="0" nodeType="after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barn(inVertical)">
                                      <p:cBhvr>
                                        <p:cTn id="56" dur="500"/>
                                        <p:tgtEl>
                                          <p:spTgt spid="1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wipe(left)">
                                      <p:cBhvr>
                                        <p:cTn id="61" dur="500"/>
                                        <p:tgtEl>
                                          <p:spTgt spid="148"/>
                                        </p:tgtEl>
                                      </p:cBhvr>
                                    </p:animEffect>
                                  </p:childTnLst>
                                </p:cTn>
                              </p:par>
                            </p:childTnLst>
                          </p:cTn>
                        </p:par>
                        <p:par>
                          <p:cTn id="62" fill="hold">
                            <p:stCondLst>
                              <p:cond delay="500"/>
                            </p:stCondLst>
                            <p:childTnLst>
                              <p:par>
                                <p:cTn id="63" presetID="16" presetClass="entr" presetSubtype="21" fill="hold" grpId="0" nodeType="afterEffect">
                                  <p:stCondLst>
                                    <p:cond delay="0"/>
                                  </p:stCondLst>
                                  <p:childTnLst>
                                    <p:set>
                                      <p:cBhvr>
                                        <p:cTn id="64" dur="1" fill="hold">
                                          <p:stCondLst>
                                            <p:cond delay="0"/>
                                          </p:stCondLst>
                                        </p:cTn>
                                        <p:tgtEl>
                                          <p:spTgt spid="167"/>
                                        </p:tgtEl>
                                        <p:attrNameLst>
                                          <p:attrName>style.visibility</p:attrName>
                                        </p:attrNameLst>
                                      </p:cBhvr>
                                      <p:to>
                                        <p:strVal val="visible"/>
                                      </p:to>
                                    </p:set>
                                    <p:animEffect transition="in" filter="barn(inVertical)">
                                      <p:cBhvr>
                                        <p:cTn id="65" dur="500"/>
                                        <p:tgtEl>
                                          <p:spTgt spid="16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wipe(right)">
                                      <p:cBhvr>
                                        <p:cTn id="70" dur="500"/>
                                        <p:tgtEl>
                                          <p:spTgt spid="160"/>
                                        </p:tgtEl>
                                      </p:cBhvr>
                                    </p:animEffect>
                                  </p:childTnLst>
                                </p:cTn>
                              </p:par>
                            </p:childTnLst>
                          </p:cTn>
                        </p:par>
                        <p:par>
                          <p:cTn id="71" fill="hold">
                            <p:stCondLst>
                              <p:cond delay="500"/>
                            </p:stCondLst>
                            <p:childTnLst>
                              <p:par>
                                <p:cTn id="72" presetID="16" presetClass="entr" presetSubtype="21" fill="hold" grpId="0" nodeType="afterEffect">
                                  <p:stCondLst>
                                    <p:cond delay="0"/>
                                  </p:stCondLst>
                                  <p:childTnLst>
                                    <p:set>
                                      <p:cBhvr>
                                        <p:cTn id="73" dur="1" fill="hold">
                                          <p:stCondLst>
                                            <p:cond delay="0"/>
                                          </p:stCondLst>
                                        </p:cTn>
                                        <p:tgtEl>
                                          <p:spTgt spid="166"/>
                                        </p:tgtEl>
                                        <p:attrNameLst>
                                          <p:attrName>style.visibility</p:attrName>
                                        </p:attrNameLst>
                                      </p:cBhvr>
                                      <p:to>
                                        <p:strVal val="visible"/>
                                      </p:to>
                                    </p:set>
                                    <p:animEffect transition="in" filter="barn(inVertical)">
                                      <p:cBhvr>
                                        <p:cTn id="74" dur="500"/>
                                        <p:tgtEl>
                                          <p:spTgt spid="1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51"/>
                                        </p:tgtEl>
                                        <p:attrNameLst>
                                          <p:attrName>style.visibility</p:attrName>
                                        </p:attrNameLst>
                                      </p:cBhvr>
                                      <p:to>
                                        <p:strVal val="visible"/>
                                      </p:to>
                                    </p:set>
                                    <p:animEffect transition="in" filter="wipe(left)">
                                      <p:cBhvr>
                                        <p:cTn id="79" dur="500"/>
                                        <p:tgtEl>
                                          <p:spTgt spid="151"/>
                                        </p:tgtEl>
                                      </p:cBhvr>
                                    </p:animEffect>
                                  </p:childTnLst>
                                </p:cTn>
                              </p:par>
                            </p:childTnLst>
                          </p:cTn>
                        </p:par>
                        <p:par>
                          <p:cTn id="80" fill="hold">
                            <p:stCondLst>
                              <p:cond delay="500"/>
                            </p:stCondLst>
                            <p:childTnLst>
                              <p:par>
                                <p:cTn id="81" presetID="16" presetClass="entr" presetSubtype="21" fill="hold" grpId="0" nodeType="afterEffect">
                                  <p:stCondLst>
                                    <p:cond delay="0"/>
                                  </p:stCondLst>
                                  <p:childTnLst>
                                    <p:set>
                                      <p:cBhvr>
                                        <p:cTn id="82" dur="1" fill="hold">
                                          <p:stCondLst>
                                            <p:cond delay="0"/>
                                          </p:stCondLst>
                                        </p:cTn>
                                        <p:tgtEl>
                                          <p:spTgt spid="165"/>
                                        </p:tgtEl>
                                        <p:attrNameLst>
                                          <p:attrName>style.visibility</p:attrName>
                                        </p:attrNameLst>
                                      </p:cBhvr>
                                      <p:to>
                                        <p:strVal val="visible"/>
                                      </p:to>
                                    </p:set>
                                    <p:animEffect transition="in" filter="barn(inVertical)">
                                      <p:cBhvr>
                                        <p:cTn id="8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144" grpId="0"/>
      <p:bldP spid="163" grpId="0"/>
      <p:bldP spid="164" grpId="0"/>
      <p:bldP spid="165" grpId="0"/>
      <p:bldP spid="166" grpId="0"/>
      <p:bldP spid="167" grpId="0"/>
      <p:bldP spid="1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grpSp>
        <p:nvGrpSpPr>
          <p:cNvPr id="7" name="Group 6"/>
          <p:cNvGrpSpPr/>
          <p:nvPr/>
        </p:nvGrpSpPr>
        <p:grpSpPr>
          <a:xfrm>
            <a:off x="-23557" y="15472"/>
            <a:ext cx="4885260" cy="1140331"/>
            <a:chOff x="-22444" y="15277"/>
            <a:chExt cx="4885260" cy="1140331"/>
          </a:xfrm>
        </p:grpSpPr>
        <p:sp>
          <p:nvSpPr>
            <p:cNvPr id="49" name="Google Shape;1155;p30"/>
            <p:cNvSpPr/>
            <p:nvPr/>
          </p:nvSpPr>
          <p:spPr>
            <a:xfrm rot="5400000" flipH="1">
              <a:off x="938865" y="-946032"/>
              <a:ext cx="589573" cy="2512191"/>
            </a:xfrm>
            <a:custGeom>
              <a:avLst/>
              <a:gdLst/>
              <a:ahLst/>
              <a:cxnLst/>
              <a:rect l="l" t="t" r="r" b="b"/>
              <a:pathLst>
                <a:path w="8788" h="33445" extrusionOk="0">
                  <a:moveTo>
                    <a:pt x="1072" y="0"/>
                  </a:moveTo>
                  <a:cubicBezTo>
                    <a:pt x="858" y="1489"/>
                    <a:pt x="679" y="2965"/>
                    <a:pt x="536" y="4453"/>
                  </a:cubicBezTo>
                  <a:cubicBezTo>
                    <a:pt x="369" y="5941"/>
                    <a:pt x="250" y="7430"/>
                    <a:pt x="167" y="8918"/>
                  </a:cubicBezTo>
                  <a:cubicBezTo>
                    <a:pt x="0" y="11906"/>
                    <a:pt x="60" y="14907"/>
                    <a:pt x="524" y="17883"/>
                  </a:cubicBezTo>
                  <a:cubicBezTo>
                    <a:pt x="1012" y="20848"/>
                    <a:pt x="1870" y="23765"/>
                    <a:pt x="3227" y="26444"/>
                  </a:cubicBezTo>
                  <a:cubicBezTo>
                    <a:pt x="3917" y="27789"/>
                    <a:pt x="4703" y="29063"/>
                    <a:pt x="5620" y="30254"/>
                  </a:cubicBezTo>
                  <a:cubicBezTo>
                    <a:pt x="6561" y="31433"/>
                    <a:pt x="7608" y="32516"/>
                    <a:pt x="8787" y="33445"/>
                  </a:cubicBezTo>
                  <a:cubicBezTo>
                    <a:pt x="7668" y="32445"/>
                    <a:pt x="6668" y="31326"/>
                    <a:pt x="5811" y="30123"/>
                  </a:cubicBezTo>
                  <a:cubicBezTo>
                    <a:pt x="4930" y="28920"/>
                    <a:pt x="4179" y="27635"/>
                    <a:pt x="3536" y="26301"/>
                  </a:cubicBezTo>
                  <a:cubicBezTo>
                    <a:pt x="2274" y="23622"/>
                    <a:pt x="1417" y="20753"/>
                    <a:pt x="965" y="17812"/>
                  </a:cubicBezTo>
                  <a:cubicBezTo>
                    <a:pt x="477" y="14883"/>
                    <a:pt x="417" y="11906"/>
                    <a:pt x="512" y="8930"/>
                  </a:cubicBezTo>
                  <a:cubicBezTo>
                    <a:pt x="548" y="7442"/>
                    <a:pt x="643" y="5953"/>
                    <a:pt x="739" y="4465"/>
                  </a:cubicBezTo>
                  <a:lnTo>
                    <a:pt x="1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roup 5"/>
            <p:cNvGrpSpPr/>
            <p:nvPr/>
          </p:nvGrpSpPr>
          <p:grpSpPr>
            <a:xfrm>
              <a:off x="1535297" y="152089"/>
              <a:ext cx="3327519" cy="1003519"/>
              <a:chOff x="1535297" y="152089"/>
              <a:chExt cx="3327519" cy="1003519"/>
            </a:xfrm>
          </p:grpSpPr>
          <p:sp>
            <p:nvSpPr>
              <p:cNvPr id="46" name="Google Shape;1152;p30"/>
              <p:cNvSpPr/>
              <p:nvPr/>
            </p:nvSpPr>
            <p:spPr>
              <a:xfrm rot="5400000" flipH="1">
                <a:off x="2697297" y="-1009911"/>
                <a:ext cx="1003519" cy="3327519"/>
              </a:xfrm>
              <a:custGeom>
                <a:avLst/>
                <a:gdLst/>
                <a:ahLst/>
                <a:cxnLst/>
                <a:rect l="l" t="t" r="r" b="b"/>
                <a:pathLst>
                  <a:path w="7800" h="20075" extrusionOk="0">
                    <a:moveTo>
                      <a:pt x="4323" y="0"/>
                    </a:moveTo>
                    <a:cubicBezTo>
                      <a:pt x="2204" y="3013"/>
                      <a:pt x="1" y="6299"/>
                      <a:pt x="84" y="9978"/>
                    </a:cubicBezTo>
                    <a:cubicBezTo>
                      <a:pt x="120" y="11918"/>
                      <a:pt x="811" y="13800"/>
                      <a:pt x="1596" y="15586"/>
                    </a:cubicBezTo>
                    <a:cubicBezTo>
                      <a:pt x="2335" y="17217"/>
                      <a:pt x="3168" y="18872"/>
                      <a:pt x="4490" y="20074"/>
                    </a:cubicBezTo>
                    <a:cubicBezTo>
                      <a:pt x="4454" y="18991"/>
                      <a:pt x="5156" y="18205"/>
                      <a:pt x="5680" y="17252"/>
                    </a:cubicBezTo>
                    <a:cubicBezTo>
                      <a:pt x="6811" y="15193"/>
                      <a:pt x="7800" y="12930"/>
                      <a:pt x="7538" y="10597"/>
                    </a:cubicBezTo>
                    <a:cubicBezTo>
                      <a:pt x="7371" y="9216"/>
                      <a:pt x="6776" y="7918"/>
                      <a:pt x="6252" y="6620"/>
                    </a:cubicBezTo>
                    <a:cubicBezTo>
                      <a:pt x="5394" y="4453"/>
                      <a:pt x="4692" y="2322"/>
                      <a:pt x="4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TextBox 61"/>
              <p:cNvSpPr txBox="1"/>
              <p:nvPr/>
            </p:nvSpPr>
            <p:spPr>
              <a:xfrm>
                <a:off x="1809802" y="468683"/>
                <a:ext cx="2665677" cy="6571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4"/>
                  </a:buClr>
                  <a:buSzPts val="5200"/>
                  <a:buFont typeface="Londrina Solid"/>
                  <a:buNone/>
                  <a:defRPr sz="5000" b="1">
                    <a:solidFill>
                      <a:schemeClr val="accent4"/>
                    </a:solidFill>
                    <a:latin typeface="Londrina Solid"/>
                    <a:ea typeface="Londrina Solid"/>
                    <a:cs typeface="Londrina Solid"/>
                    <a:sym typeface="Londrina Solid"/>
                  </a:defRPr>
                </a:lvl1pPr>
                <a:lvl2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2pPr>
                <a:lvl3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3pPr>
                <a:lvl4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4pPr>
                <a:lvl5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5pPr>
                <a:lvl6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6pPr>
                <a:lvl7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7pPr>
                <a:lvl8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8pPr>
                <a:lvl9pPr algn="ctr">
                  <a:buClr>
                    <a:schemeClr val="accent4"/>
                  </a:buClr>
                  <a:buSzPts val="5200"/>
                  <a:buFont typeface="Londrina Solid"/>
                  <a:buNone/>
                  <a:defRPr sz="5200" b="1">
                    <a:solidFill>
                      <a:schemeClr val="accent4"/>
                    </a:solidFill>
                    <a:latin typeface="Londrina Solid"/>
                    <a:ea typeface="Londrina Solid"/>
                    <a:cs typeface="Londrina Solid"/>
                    <a:sym typeface="Londrina Solid"/>
                  </a:defRPr>
                </a:lvl9pPr>
              </a:lstStyle>
              <a:p>
                <a:pPr algn="ctr"/>
                <a:r>
                  <a:rPr lang="en-US" sz="2000" dirty="0"/>
                  <a:t>Types Of Materials That Can Be Recycled </a:t>
                </a:r>
              </a:p>
            </p:txBody>
          </p:sp>
        </p:grpSp>
      </p:grpSp>
      <p:grpSp>
        <p:nvGrpSpPr>
          <p:cNvPr id="93" name="Group 92"/>
          <p:cNvGrpSpPr/>
          <p:nvPr/>
        </p:nvGrpSpPr>
        <p:grpSpPr>
          <a:xfrm>
            <a:off x="-42283" y="13048"/>
            <a:ext cx="982500" cy="982500"/>
            <a:chOff x="2042486" y="2706331"/>
            <a:chExt cx="982500" cy="982500"/>
          </a:xfrm>
        </p:grpSpPr>
        <p:sp>
          <p:nvSpPr>
            <p:cNvPr id="94" name="Google Shape;1101;p30"/>
            <p:cNvSpPr/>
            <p:nvPr/>
          </p:nvSpPr>
          <p:spPr>
            <a:xfrm>
              <a:off x="2042486" y="2706331"/>
              <a:ext cx="982500" cy="982500"/>
            </a:xfrm>
            <a:prstGeom prst="ellipse">
              <a:avLst/>
            </a:pr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dirty="0">
                <a:solidFill>
                  <a:srgbClr val="235233"/>
                </a:solidFill>
                <a:latin typeface="Londrina Solid" panose="020B0604020202020204" charset="0"/>
              </a:endParaRPr>
            </a:p>
          </p:txBody>
        </p:sp>
        <p:sp>
          <p:nvSpPr>
            <p:cNvPr id="95" name="Google Shape;1107;p30"/>
            <p:cNvSpPr txBox="1">
              <a:spLocks/>
            </p:cNvSpPr>
            <p:nvPr/>
          </p:nvSpPr>
          <p:spPr>
            <a:xfrm>
              <a:off x="2098870" y="2927561"/>
              <a:ext cx="870000" cy="469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US" sz="2500" b="1" dirty="0">
                  <a:solidFill>
                    <a:srgbClr val="235233"/>
                  </a:solidFill>
                  <a:latin typeface="Londrina Solid" panose="020B0604020202020204" charset="0"/>
                </a:rPr>
                <a:t>3</a:t>
              </a:r>
            </a:p>
          </p:txBody>
        </p:sp>
      </p:grpSp>
      <p:sp>
        <p:nvSpPr>
          <p:cNvPr id="150" name="Google Shape;1823;p41"/>
          <p:cNvSpPr/>
          <p:nvPr/>
        </p:nvSpPr>
        <p:spPr>
          <a:xfrm rot="2103596">
            <a:off x="6842116" y="166263"/>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1" name="Google Shape;1826;p41"/>
          <p:cNvGrpSpPr/>
          <p:nvPr/>
        </p:nvGrpSpPr>
        <p:grpSpPr>
          <a:xfrm>
            <a:off x="6819658" y="192749"/>
            <a:ext cx="1366727" cy="1320587"/>
            <a:chOff x="713400" y="1517400"/>
            <a:chExt cx="2193621" cy="2108692"/>
          </a:xfrm>
        </p:grpSpPr>
        <p:sp>
          <p:nvSpPr>
            <p:cNvPr id="157" name="Google Shape;1827;p41"/>
            <p:cNvSpPr/>
            <p:nvPr/>
          </p:nvSpPr>
          <p:spPr>
            <a:xfrm>
              <a:off x="1239888" y="1517400"/>
              <a:ext cx="615476" cy="563134"/>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828;p41"/>
            <p:cNvSpPr/>
            <p:nvPr/>
          </p:nvSpPr>
          <p:spPr>
            <a:xfrm>
              <a:off x="1731152" y="1518717"/>
              <a:ext cx="978682" cy="816611"/>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829;p41"/>
            <p:cNvSpPr/>
            <p:nvPr/>
          </p:nvSpPr>
          <p:spPr>
            <a:xfrm>
              <a:off x="2294179" y="2309109"/>
              <a:ext cx="612842" cy="601101"/>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830;p41"/>
            <p:cNvSpPr/>
            <p:nvPr/>
          </p:nvSpPr>
          <p:spPr>
            <a:xfrm>
              <a:off x="1655328" y="2721917"/>
              <a:ext cx="1127585" cy="904175"/>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831;p41"/>
            <p:cNvSpPr/>
            <p:nvPr/>
          </p:nvSpPr>
          <p:spPr>
            <a:xfrm>
              <a:off x="999468" y="2946646"/>
              <a:ext cx="466572" cy="52659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832;p41"/>
            <p:cNvSpPr/>
            <p:nvPr/>
          </p:nvSpPr>
          <p:spPr>
            <a:xfrm>
              <a:off x="713400" y="2119604"/>
              <a:ext cx="828352" cy="104013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2" name="Picture 51"/>
          <p:cNvPicPr>
            <a:picLocks noChangeAspect="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4594220" y="1488162"/>
            <a:ext cx="1088818" cy="3611242"/>
          </a:xfrm>
          <a:prstGeom prst="rect">
            <a:avLst/>
          </a:prstGeom>
        </p:spPr>
      </p:pic>
      <p:pic>
        <p:nvPicPr>
          <p:cNvPr id="53" name="Picture 52"/>
          <p:cNvPicPr>
            <a:picLocks noChangeAspect="1"/>
          </p:cNvPicPr>
          <p:nvPr/>
        </p:nvPicPr>
        <p:blipFill>
          <a:blip r:embed="rId4">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5792595" y="1488162"/>
            <a:ext cx="1053236" cy="3611242"/>
          </a:xfrm>
          <a:prstGeom prst="rect">
            <a:avLst/>
          </a:prstGeom>
        </p:spPr>
      </p:pic>
      <p:pic>
        <p:nvPicPr>
          <p:cNvPr id="54" name="Picture 53"/>
          <p:cNvPicPr>
            <a:picLocks noChangeAspect="1"/>
          </p:cNvPicPr>
          <p:nvPr/>
        </p:nvPicPr>
        <p:blipFill>
          <a:blip r:embed="rId5">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7002474" y="1463380"/>
            <a:ext cx="1046119" cy="3617954"/>
          </a:xfrm>
          <a:prstGeom prst="rect">
            <a:avLst/>
          </a:prstGeom>
        </p:spPr>
      </p:pic>
      <p:pic>
        <p:nvPicPr>
          <p:cNvPr id="55" name="Picture 54"/>
          <p:cNvPicPr>
            <a:picLocks noChangeAspect="1"/>
          </p:cNvPicPr>
          <p:nvPr/>
        </p:nvPicPr>
        <p:blipFill>
          <a:blip r:embed="rId6">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3377782" y="1488161"/>
            <a:ext cx="1124400" cy="3612034"/>
          </a:xfrm>
          <a:prstGeom prst="rect">
            <a:avLst/>
          </a:prstGeom>
        </p:spPr>
      </p:pic>
      <p:pic>
        <p:nvPicPr>
          <p:cNvPr id="56" name="Picture 55"/>
          <p:cNvPicPr>
            <a:picLocks noChangeAspect="1"/>
          </p:cNvPicPr>
          <p:nvPr/>
        </p:nvPicPr>
        <p:blipFill>
          <a:blip r:embed="rId7">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2259557" y="1488161"/>
            <a:ext cx="996304" cy="3614291"/>
          </a:xfrm>
          <a:prstGeom prst="rect">
            <a:avLst/>
          </a:prstGeom>
        </p:spPr>
      </p:pic>
      <p:pic>
        <p:nvPicPr>
          <p:cNvPr id="57" name="Picture 56"/>
          <p:cNvPicPr>
            <a:picLocks noChangeAspect="1"/>
          </p:cNvPicPr>
          <p:nvPr/>
        </p:nvPicPr>
        <p:blipFill>
          <a:blip r:embed="rId8">
            <a:clrChange>
              <a:clrFrom>
                <a:srgbClr val="222222"/>
              </a:clrFrom>
              <a:clrTo>
                <a:srgbClr val="222222">
                  <a:alpha val="0"/>
                </a:srgbClr>
              </a:clrTo>
            </a:clrChange>
            <a:extLst>
              <a:ext uri="{28A0092B-C50C-407E-A947-70E740481C1C}">
                <a14:useLocalDpi xmlns:a14="http://schemas.microsoft.com/office/drawing/2010/main" val="0"/>
              </a:ext>
            </a:extLst>
          </a:blip>
          <a:stretch>
            <a:fillRect/>
          </a:stretch>
        </p:blipFill>
        <p:spPr>
          <a:xfrm>
            <a:off x="1098540" y="1488161"/>
            <a:ext cx="989188" cy="3612035"/>
          </a:xfrm>
          <a:prstGeom prst="rect">
            <a:avLst/>
          </a:prstGeom>
        </p:spPr>
      </p:pic>
    </p:spTree>
    <p:extLst>
      <p:ext uri="{BB962C8B-B14F-4D97-AF65-F5344CB8AC3E}">
        <p14:creationId xmlns:p14="http://schemas.microsoft.com/office/powerpoint/2010/main" val="40432855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heel(1)">
                                      <p:cBhvr>
                                        <p:cTn id="7" dur="500"/>
                                        <p:tgtEl>
                                          <p:spTgt spid="9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down)">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down)">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83" name="Google Shape;1823;p41"/>
          <p:cNvSpPr/>
          <p:nvPr/>
        </p:nvSpPr>
        <p:spPr>
          <a:xfrm rot="2103596">
            <a:off x="108704" y="-70260"/>
            <a:ext cx="1321805" cy="1160499"/>
          </a:xfrm>
          <a:custGeom>
            <a:avLst/>
            <a:gdLst/>
            <a:ahLst/>
            <a:cxnLst/>
            <a:rect l="l" t="t" r="r" b="b"/>
            <a:pathLst>
              <a:path w="69045" h="52409" extrusionOk="0">
                <a:moveTo>
                  <a:pt x="54204" y="1"/>
                </a:moveTo>
                <a:cubicBezTo>
                  <a:pt x="53288" y="1"/>
                  <a:pt x="52358" y="89"/>
                  <a:pt x="51423" y="275"/>
                </a:cubicBezTo>
                <a:cubicBezTo>
                  <a:pt x="43720" y="1811"/>
                  <a:pt x="38195" y="8955"/>
                  <a:pt x="30802" y="11836"/>
                </a:cubicBezTo>
                <a:cubicBezTo>
                  <a:pt x="24051" y="14479"/>
                  <a:pt x="16371" y="13312"/>
                  <a:pt x="9942" y="16718"/>
                </a:cubicBezTo>
                <a:cubicBezTo>
                  <a:pt x="3155" y="20301"/>
                  <a:pt x="0" y="28279"/>
                  <a:pt x="1512" y="34553"/>
                </a:cubicBezTo>
                <a:cubicBezTo>
                  <a:pt x="3036" y="40816"/>
                  <a:pt x="8334" y="45471"/>
                  <a:pt x="14442" y="48448"/>
                </a:cubicBezTo>
                <a:cubicBezTo>
                  <a:pt x="19241" y="50769"/>
                  <a:pt x="24765" y="52174"/>
                  <a:pt x="30492" y="52377"/>
                </a:cubicBezTo>
                <a:cubicBezTo>
                  <a:pt x="31072" y="52398"/>
                  <a:pt x="31655" y="52409"/>
                  <a:pt x="32241" y="52409"/>
                </a:cubicBezTo>
                <a:cubicBezTo>
                  <a:pt x="40620" y="52409"/>
                  <a:pt x="49442" y="50200"/>
                  <a:pt x="55674" y="44090"/>
                </a:cubicBezTo>
                <a:cubicBezTo>
                  <a:pt x="62758" y="37161"/>
                  <a:pt x="67473" y="28433"/>
                  <a:pt x="68473" y="19611"/>
                </a:cubicBezTo>
                <a:cubicBezTo>
                  <a:pt x="69044" y="14551"/>
                  <a:pt x="68366" y="9383"/>
                  <a:pt x="65437" y="5466"/>
                </a:cubicBezTo>
                <a:cubicBezTo>
                  <a:pt x="63005" y="2220"/>
                  <a:pt x="58794" y="1"/>
                  <a:pt x="54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4" name="Picture 2" descr="Plastic Recycling &amp; Resin Identification Codes | Maxpac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765" y="176240"/>
            <a:ext cx="1299921" cy="8666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4" name="Google Shape;1326;p34"/>
          <p:cNvSpPr/>
          <p:nvPr/>
        </p:nvSpPr>
        <p:spPr>
          <a:xfrm>
            <a:off x="2153374" y="1087485"/>
            <a:ext cx="982500" cy="98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5" name="Group 264"/>
          <p:cNvGrpSpPr/>
          <p:nvPr/>
        </p:nvGrpSpPr>
        <p:grpSpPr>
          <a:xfrm>
            <a:off x="1161633" y="2708402"/>
            <a:ext cx="1195886" cy="1806981"/>
            <a:chOff x="1804043" y="2649151"/>
            <a:chExt cx="1195886" cy="1806981"/>
          </a:xfrm>
        </p:grpSpPr>
        <p:sp>
          <p:nvSpPr>
            <p:cNvPr id="266" name="Google Shape;3130;p87"/>
            <p:cNvSpPr/>
            <p:nvPr/>
          </p:nvSpPr>
          <p:spPr>
            <a:xfrm>
              <a:off x="1873516" y="3002176"/>
              <a:ext cx="1030330" cy="1453950"/>
            </a:xfrm>
            <a:custGeom>
              <a:avLst/>
              <a:gdLst/>
              <a:ahLst/>
              <a:cxnLst/>
              <a:rect l="l" t="t" r="r" b="b"/>
              <a:pathLst>
                <a:path w="36899" h="48352" extrusionOk="0">
                  <a:moveTo>
                    <a:pt x="3275" y="0"/>
                  </a:moveTo>
                  <a:cubicBezTo>
                    <a:pt x="1465" y="0"/>
                    <a:pt x="1" y="1477"/>
                    <a:pt x="1" y="3274"/>
                  </a:cubicBezTo>
                  <a:lnTo>
                    <a:pt x="2751" y="45077"/>
                  </a:lnTo>
                  <a:cubicBezTo>
                    <a:pt x="2751" y="46899"/>
                    <a:pt x="4227" y="48351"/>
                    <a:pt x="6025" y="48351"/>
                  </a:cubicBezTo>
                  <a:lnTo>
                    <a:pt x="29742" y="48351"/>
                  </a:lnTo>
                  <a:cubicBezTo>
                    <a:pt x="31552" y="48351"/>
                    <a:pt x="33017" y="46875"/>
                    <a:pt x="33017" y="45077"/>
                  </a:cubicBezTo>
                  <a:lnTo>
                    <a:pt x="36898" y="3274"/>
                  </a:lnTo>
                  <a:cubicBezTo>
                    <a:pt x="36898" y="1453"/>
                    <a:pt x="35422" y="0"/>
                    <a:pt x="33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3131;p87"/>
            <p:cNvSpPr/>
            <p:nvPr/>
          </p:nvSpPr>
          <p:spPr>
            <a:xfrm>
              <a:off x="1873516" y="3002176"/>
              <a:ext cx="1030330" cy="168633"/>
            </a:xfrm>
            <a:custGeom>
              <a:avLst/>
              <a:gdLst/>
              <a:ahLst/>
              <a:cxnLst/>
              <a:rect l="l" t="t" r="r" b="b"/>
              <a:pathLst>
                <a:path w="36899" h="5608" extrusionOk="0">
                  <a:moveTo>
                    <a:pt x="3275" y="0"/>
                  </a:moveTo>
                  <a:cubicBezTo>
                    <a:pt x="1477" y="0"/>
                    <a:pt x="1" y="1453"/>
                    <a:pt x="1" y="3274"/>
                  </a:cubicBezTo>
                  <a:lnTo>
                    <a:pt x="60" y="5608"/>
                  </a:lnTo>
                  <a:lnTo>
                    <a:pt x="36803" y="5608"/>
                  </a:lnTo>
                  <a:lnTo>
                    <a:pt x="36898" y="3274"/>
                  </a:lnTo>
                  <a:cubicBezTo>
                    <a:pt x="36898" y="1477"/>
                    <a:pt x="35434" y="0"/>
                    <a:pt x="33624" y="0"/>
                  </a:cubicBez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3132;p87"/>
            <p:cNvSpPr/>
            <p:nvPr/>
          </p:nvSpPr>
          <p:spPr>
            <a:xfrm>
              <a:off x="1876504" y="2649151"/>
              <a:ext cx="1046275" cy="428229"/>
            </a:xfrm>
            <a:custGeom>
              <a:avLst/>
              <a:gdLst/>
              <a:ahLst/>
              <a:cxnLst/>
              <a:rect l="l" t="t" r="r" b="b"/>
              <a:pathLst>
                <a:path w="37470" h="14241" extrusionOk="0">
                  <a:moveTo>
                    <a:pt x="6097" y="1"/>
                  </a:moveTo>
                  <a:cubicBezTo>
                    <a:pt x="4359" y="1"/>
                    <a:pt x="3001" y="1048"/>
                    <a:pt x="2263" y="3465"/>
                  </a:cubicBezTo>
                  <a:lnTo>
                    <a:pt x="1" y="11061"/>
                  </a:lnTo>
                  <a:cubicBezTo>
                    <a:pt x="1" y="12812"/>
                    <a:pt x="4359" y="14240"/>
                    <a:pt x="6097" y="14240"/>
                  </a:cubicBezTo>
                  <a:lnTo>
                    <a:pt x="31374" y="14240"/>
                  </a:lnTo>
                  <a:cubicBezTo>
                    <a:pt x="33112" y="14240"/>
                    <a:pt x="37470" y="12824"/>
                    <a:pt x="37470" y="11061"/>
                  </a:cubicBezTo>
                  <a:lnTo>
                    <a:pt x="35208" y="3465"/>
                  </a:lnTo>
                  <a:cubicBezTo>
                    <a:pt x="34458" y="1048"/>
                    <a:pt x="33112" y="1"/>
                    <a:pt x="313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3133;p87"/>
            <p:cNvSpPr/>
            <p:nvPr/>
          </p:nvSpPr>
          <p:spPr>
            <a:xfrm>
              <a:off x="1935365" y="2649151"/>
              <a:ext cx="928579" cy="119258"/>
            </a:xfrm>
            <a:custGeom>
              <a:avLst/>
              <a:gdLst/>
              <a:ahLst/>
              <a:cxnLst/>
              <a:rect l="l" t="t" r="r" b="b"/>
              <a:pathLst>
                <a:path w="33255" h="3966" extrusionOk="0">
                  <a:moveTo>
                    <a:pt x="3989" y="1"/>
                  </a:moveTo>
                  <a:cubicBezTo>
                    <a:pt x="2251" y="1"/>
                    <a:pt x="893" y="1048"/>
                    <a:pt x="155" y="3465"/>
                  </a:cubicBezTo>
                  <a:lnTo>
                    <a:pt x="0" y="3965"/>
                  </a:lnTo>
                  <a:cubicBezTo>
                    <a:pt x="643" y="3549"/>
                    <a:pt x="1369" y="3346"/>
                    <a:pt x="2191" y="3346"/>
                  </a:cubicBezTo>
                  <a:lnTo>
                    <a:pt x="31052" y="3346"/>
                  </a:lnTo>
                  <a:cubicBezTo>
                    <a:pt x="31873" y="3346"/>
                    <a:pt x="32600" y="3549"/>
                    <a:pt x="33254" y="3965"/>
                  </a:cubicBezTo>
                  <a:lnTo>
                    <a:pt x="33100" y="3465"/>
                  </a:lnTo>
                  <a:cubicBezTo>
                    <a:pt x="32350" y="1048"/>
                    <a:pt x="31004" y="1"/>
                    <a:pt x="29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3134;p87"/>
            <p:cNvSpPr/>
            <p:nvPr/>
          </p:nvSpPr>
          <p:spPr>
            <a:xfrm>
              <a:off x="1804713" y="2959927"/>
              <a:ext cx="1195216" cy="136067"/>
            </a:xfrm>
            <a:custGeom>
              <a:avLst/>
              <a:gdLst/>
              <a:ahLst/>
              <a:cxnLst/>
              <a:rect l="l" t="t" r="r" b="b"/>
              <a:pathLst>
                <a:path w="42804" h="4525" extrusionOk="0">
                  <a:moveTo>
                    <a:pt x="2262" y="0"/>
                  </a:moveTo>
                  <a:cubicBezTo>
                    <a:pt x="1012" y="0"/>
                    <a:pt x="0" y="1012"/>
                    <a:pt x="0" y="2262"/>
                  </a:cubicBezTo>
                  <a:cubicBezTo>
                    <a:pt x="0" y="3513"/>
                    <a:pt x="1012" y="4525"/>
                    <a:pt x="2262" y="4525"/>
                  </a:cubicBezTo>
                  <a:lnTo>
                    <a:pt x="40541" y="4525"/>
                  </a:lnTo>
                  <a:cubicBezTo>
                    <a:pt x="41791" y="4525"/>
                    <a:pt x="42803" y="3513"/>
                    <a:pt x="42803" y="2262"/>
                  </a:cubicBezTo>
                  <a:cubicBezTo>
                    <a:pt x="42803" y="1012"/>
                    <a:pt x="41791" y="0"/>
                    <a:pt x="405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3135;p87"/>
            <p:cNvSpPr/>
            <p:nvPr/>
          </p:nvSpPr>
          <p:spPr>
            <a:xfrm>
              <a:off x="1804043" y="2959927"/>
              <a:ext cx="1195216" cy="70544"/>
            </a:xfrm>
            <a:custGeom>
              <a:avLst/>
              <a:gdLst/>
              <a:ahLst/>
              <a:cxnLst/>
              <a:rect l="l" t="t" r="r" b="b"/>
              <a:pathLst>
                <a:path w="42804" h="2346" extrusionOk="0">
                  <a:moveTo>
                    <a:pt x="2262" y="0"/>
                  </a:moveTo>
                  <a:cubicBezTo>
                    <a:pt x="1012" y="0"/>
                    <a:pt x="0" y="1012"/>
                    <a:pt x="0" y="2262"/>
                  </a:cubicBezTo>
                  <a:lnTo>
                    <a:pt x="0" y="2346"/>
                  </a:lnTo>
                  <a:lnTo>
                    <a:pt x="42803" y="2346"/>
                  </a:lnTo>
                  <a:lnTo>
                    <a:pt x="42803" y="2262"/>
                  </a:lnTo>
                  <a:cubicBezTo>
                    <a:pt x="42803" y="1012"/>
                    <a:pt x="41791" y="0"/>
                    <a:pt x="40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3136;p87"/>
            <p:cNvSpPr/>
            <p:nvPr/>
          </p:nvSpPr>
          <p:spPr>
            <a:xfrm>
              <a:off x="1980908" y="2797728"/>
              <a:ext cx="832161" cy="162228"/>
            </a:xfrm>
            <a:custGeom>
              <a:avLst/>
              <a:gdLst/>
              <a:ahLst/>
              <a:cxnLst/>
              <a:rect l="l" t="t" r="r" b="b"/>
              <a:pathLst>
                <a:path w="29802" h="5395" extrusionOk="0">
                  <a:moveTo>
                    <a:pt x="5251" y="1"/>
                  </a:moveTo>
                  <a:cubicBezTo>
                    <a:pt x="2346" y="1"/>
                    <a:pt x="0" y="2346"/>
                    <a:pt x="0" y="5251"/>
                  </a:cubicBezTo>
                  <a:lnTo>
                    <a:pt x="0" y="5394"/>
                  </a:lnTo>
                  <a:lnTo>
                    <a:pt x="29802" y="5394"/>
                  </a:lnTo>
                  <a:lnTo>
                    <a:pt x="29802" y="5251"/>
                  </a:lnTo>
                  <a:cubicBezTo>
                    <a:pt x="29802" y="2346"/>
                    <a:pt x="27456" y="1"/>
                    <a:pt x="24551" y="1"/>
                  </a:cubicBezTo>
                  <a:close/>
                </a:path>
              </a:pathLst>
            </a:custGeom>
            <a:solidFill>
              <a:srgbClr val="0045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3137;p87"/>
            <p:cNvSpPr/>
            <p:nvPr/>
          </p:nvSpPr>
          <p:spPr>
            <a:xfrm>
              <a:off x="2231909" y="3379888"/>
              <a:ext cx="156620" cy="154320"/>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3138;p87"/>
            <p:cNvSpPr/>
            <p:nvPr/>
          </p:nvSpPr>
          <p:spPr>
            <a:xfrm>
              <a:off x="2356921" y="3380249"/>
              <a:ext cx="249045" cy="223782"/>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3139;p87"/>
            <p:cNvSpPr/>
            <p:nvPr/>
          </p:nvSpPr>
          <p:spPr>
            <a:xfrm>
              <a:off x="2500194" y="3596845"/>
              <a:ext cx="155950" cy="164724"/>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3140;p87"/>
            <p:cNvSpPr/>
            <p:nvPr/>
          </p:nvSpPr>
          <p:spPr>
            <a:xfrm>
              <a:off x="2337626" y="3709969"/>
              <a:ext cx="286937" cy="247778"/>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3141;p87"/>
            <p:cNvSpPr/>
            <p:nvPr/>
          </p:nvSpPr>
          <p:spPr>
            <a:xfrm>
              <a:off x="2170729" y="3771553"/>
              <a:ext cx="118729" cy="144307"/>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3142;p87"/>
            <p:cNvSpPr/>
            <p:nvPr/>
          </p:nvSpPr>
          <p:spPr>
            <a:xfrm>
              <a:off x="2097934" y="3544914"/>
              <a:ext cx="210791" cy="285035"/>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3143;p87"/>
            <p:cNvSpPr/>
            <p:nvPr/>
          </p:nvSpPr>
          <p:spPr>
            <a:xfrm>
              <a:off x="1950974" y="4348331"/>
              <a:ext cx="844810" cy="107801"/>
            </a:xfrm>
            <a:custGeom>
              <a:avLst/>
              <a:gdLst/>
              <a:ahLst/>
              <a:cxnLst/>
              <a:rect l="l" t="t" r="r" b="b"/>
              <a:pathLst>
                <a:path w="30255" h="3585" extrusionOk="0">
                  <a:moveTo>
                    <a:pt x="1" y="1"/>
                  </a:moveTo>
                  <a:lnTo>
                    <a:pt x="1" y="310"/>
                  </a:lnTo>
                  <a:cubicBezTo>
                    <a:pt x="1" y="2108"/>
                    <a:pt x="1453" y="3584"/>
                    <a:pt x="3275" y="3584"/>
                  </a:cubicBezTo>
                  <a:lnTo>
                    <a:pt x="26980" y="3584"/>
                  </a:lnTo>
                  <a:cubicBezTo>
                    <a:pt x="28778" y="3584"/>
                    <a:pt x="30255" y="2132"/>
                    <a:pt x="30255" y="310"/>
                  </a:cubicBezTo>
                  <a:lnTo>
                    <a:pt x="30255" y="1"/>
                  </a:lnTo>
                  <a:close/>
                </a:path>
              </a:pathLst>
            </a:custGeom>
            <a:solidFill>
              <a:schemeClr val="accent4">
                <a:alpha val="30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0" name="Google Shape;3326;p94"/>
          <p:cNvSpPr/>
          <p:nvPr/>
        </p:nvSpPr>
        <p:spPr>
          <a:xfrm>
            <a:off x="442023" y="4438831"/>
            <a:ext cx="1911451" cy="197644"/>
          </a:xfrm>
          <a:custGeom>
            <a:avLst/>
            <a:gdLst/>
            <a:ahLst/>
            <a:cxnLst/>
            <a:rect l="l" t="t" r="r" b="b"/>
            <a:pathLst>
              <a:path w="61615" h="6371" extrusionOk="0">
                <a:moveTo>
                  <a:pt x="30814" y="1"/>
                </a:moveTo>
                <a:cubicBezTo>
                  <a:pt x="13799" y="1"/>
                  <a:pt x="0" y="3191"/>
                  <a:pt x="0" y="3191"/>
                </a:cubicBezTo>
                <a:cubicBezTo>
                  <a:pt x="0" y="3191"/>
                  <a:pt x="13799" y="6370"/>
                  <a:pt x="30814" y="6370"/>
                </a:cubicBezTo>
                <a:cubicBezTo>
                  <a:pt x="47816" y="6370"/>
                  <a:pt x="61615" y="3191"/>
                  <a:pt x="61615" y="3191"/>
                </a:cubicBezTo>
                <a:cubicBezTo>
                  <a:pt x="61615" y="3191"/>
                  <a:pt x="47816" y="1"/>
                  <a:pt x="30814" y="1"/>
                </a:cubicBezTo>
                <a:close/>
              </a:path>
            </a:pathLst>
          </a:custGeom>
          <a:solidFill>
            <a:schemeClr val="accent2">
              <a:alpha val="22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3327;p94"/>
          <p:cNvSpPr/>
          <p:nvPr/>
        </p:nvSpPr>
        <p:spPr>
          <a:xfrm>
            <a:off x="646275" y="1979274"/>
            <a:ext cx="429600" cy="654109"/>
          </a:xfrm>
          <a:custGeom>
            <a:avLst/>
            <a:gdLst/>
            <a:ahLst/>
            <a:cxnLst/>
            <a:rect l="l" t="t" r="r" b="b"/>
            <a:pathLst>
              <a:path w="13848" h="21085" extrusionOk="0">
                <a:moveTo>
                  <a:pt x="6640" y="0"/>
                </a:moveTo>
                <a:cubicBezTo>
                  <a:pt x="5891" y="0"/>
                  <a:pt x="5113" y="153"/>
                  <a:pt x="4418" y="441"/>
                </a:cubicBezTo>
                <a:cubicBezTo>
                  <a:pt x="3846" y="679"/>
                  <a:pt x="3346" y="988"/>
                  <a:pt x="2929" y="1369"/>
                </a:cubicBezTo>
                <a:cubicBezTo>
                  <a:pt x="1881" y="2369"/>
                  <a:pt x="1500" y="3834"/>
                  <a:pt x="1143" y="5167"/>
                </a:cubicBezTo>
                <a:cubicBezTo>
                  <a:pt x="608" y="7144"/>
                  <a:pt x="310" y="9180"/>
                  <a:pt x="143" y="11216"/>
                </a:cubicBezTo>
                <a:cubicBezTo>
                  <a:pt x="119" y="11716"/>
                  <a:pt x="84" y="12216"/>
                  <a:pt x="60" y="12716"/>
                </a:cubicBezTo>
                <a:cubicBezTo>
                  <a:pt x="0" y="13799"/>
                  <a:pt x="0" y="14907"/>
                  <a:pt x="12" y="15990"/>
                </a:cubicBezTo>
                <a:cubicBezTo>
                  <a:pt x="24" y="17276"/>
                  <a:pt x="131" y="18669"/>
                  <a:pt x="977" y="19633"/>
                </a:cubicBezTo>
                <a:cubicBezTo>
                  <a:pt x="1786" y="20562"/>
                  <a:pt x="3072" y="20860"/>
                  <a:pt x="4287" y="20991"/>
                </a:cubicBezTo>
                <a:cubicBezTo>
                  <a:pt x="4866" y="21054"/>
                  <a:pt x="5449" y="21085"/>
                  <a:pt x="6033" y="21085"/>
                </a:cubicBezTo>
                <a:cubicBezTo>
                  <a:pt x="7440" y="21085"/>
                  <a:pt x="8849" y="20904"/>
                  <a:pt x="10204" y="20550"/>
                </a:cubicBezTo>
                <a:cubicBezTo>
                  <a:pt x="11621" y="20169"/>
                  <a:pt x="13133" y="19479"/>
                  <a:pt x="13609" y="18109"/>
                </a:cubicBezTo>
                <a:cubicBezTo>
                  <a:pt x="13847" y="17419"/>
                  <a:pt x="13788" y="16681"/>
                  <a:pt x="13716" y="15990"/>
                </a:cubicBezTo>
                <a:cubicBezTo>
                  <a:pt x="13466" y="13252"/>
                  <a:pt x="13109" y="10513"/>
                  <a:pt x="12657" y="7787"/>
                </a:cubicBezTo>
                <a:cubicBezTo>
                  <a:pt x="12407" y="6251"/>
                  <a:pt x="12121" y="4727"/>
                  <a:pt x="11442" y="3334"/>
                </a:cubicBezTo>
                <a:cubicBezTo>
                  <a:pt x="11418" y="3298"/>
                  <a:pt x="11406" y="3250"/>
                  <a:pt x="11383" y="3203"/>
                </a:cubicBezTo>
                <a:cubicBezTo>
                  <a:pt x="11145" y="2727"/>
                  <a:pt x="10847" y="2286"/>
                  <a:pt x="10502" y="1881"/>
                </a:cubicBezTo>
                <a:cubicBezTo>
                  <a:pt x="9799" y="1060"/>
                  <a:pt x="8906" y="405"/>
                  <a:pt x="7882" y="155"/>
                </a:cubicBezTo>
                <a:cubicBezTo>
                  <a:pt x="7491" y="51"/>
                  <a:pt x="7071" y="0"/>
                  <a:pt x="6640"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3328;p94"/>
          <p:cNvSpPr/>
          <p:nvPr/>
        </p:nvSpPr>
        <p:spPr>
          <a:xfrm>
            <a:off x="567975" y="4227568"/>
            <a:ext cx="331351" cy="257083"/>
          </a:xfrm>
          <a:custGeom>
            <a:avLst/>
            <a:gdLst/>
            <a:ahLst/>
            <a:cxnLst/>
            <a:rect l="l" t="t" r="r" b="b"/>
            <a:pathLst>
              <a:path w="10681" h="8287" extrusionOk="0">
                <a:moveTo>
                  <a:pt x="2322" y="0"/>
                </a:moveTo>
                <a:cubicBezTo>
                  <a:pt x="1512" y="1084"/>
                  <a:pt x="274" y="3322"/>
                  <a:pt x="0" y="3775"/>
                </a:cubicBezTo>
                <a:lnTo>
                  <a:pt x="10621" y="8287"/>
                </a:lnTo>
                <a:cubicBezTo>
                  <a:pt x="10680" y="8096"/>
                  <a:pt x="10680" y="7846"/>
                  <a:pt x="10501" y="7632"/>
                </a:cubicBezTo>
                <a:cubicBezTo>
                  <a:pt x="9966" y="7025"/>
                  <a:pt x="7894" y="4941"/>
                  <a:pt x="7465" y="4108"/>
                </a:cubicBezTo>
                <a:cubicBezTo>
                  <a:pt x="7132" y="3453"/>
                  <a:pt x="7084" y="2334"/>
                  <a:pt x="7072" y="1870"/>
                </a:cubicBezTo>
                <a:lnTo>
                  <a:pt x="2322" y="0"/>
                </a:ln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3329;p94"/>
          <p:cNvSpPr/>
          <p:nvPr/>
        </p:nvSpPr>
        <p:spPr>
          <a:xfrm>
            <a:off x="554294" y="4343530"/>
            <a:ext cx="343171" cy="173633"/>
          </a:xfrm>
          <a:custGeom>
            <a:avLst/>
            <a:gdLst/>
            <a:ahLst/>
            <a:cxnLst/>
            <a:rect l="l" t="t" r="r" b="b"/>
            <a:pathLst>
              <a:path w="11062" h="5597" extrusionOk="0">
                <a:moveTo>
                  <a:pt x="465" y="1"/>
                </a:moveTo>
                <a:lnTo>
                  <a:pt x="1" y="1072"/>
                </a:lnTo>
                <a:lnTo>
                  <a:pt x="10597" y="5597"/>
                </a:lnTo>
                <a:lnTo>
                  <a:pt x="11062" y="4525"/>
                </a:lnTo>
                <a:lnTo>
                  <a:pt x="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3330;p94"/>
          <p:cNvSpPr/>
          <p:nvPr/>
        </p:nvSpPr>
        <p:spPr>
          <a:xfrm>
            <a:off x="760780" y="4341855"/>
            <a:ext cx="65023" cy="24477"/>
          </a:xfrm>
          <a:custGeom>
            <a:avLst/>
            <a:gdLst/>
            <a:ahLst/>
            <a:cxnLst/>
            <a:rect l="l" t="t" r="r" b="b"/>
            <a:pathLst>
              <a:path w="2096" h="789" extrusionOk="0">
                <a:moveTo>
                  <a:pt x="1353" y="0"/>
                </a:moveTo>
                <a:cubicBezTo>
                  <a:pt x="969" y="0"/>
                  <a:pt x="536" y="101"/>
                  <a:pt x="238" y="317"/>
                </a:cubicBezTo>
                <a:cubicBezTo>
                  <a:pt x="215" y="329"/>
                  <a:pt x="203" y="329"/>
                  <a:pt x="191" y="352"/>
                </a:cubicBezTo>
                <a:cubicBezTo>
                  <a:pt x="95" y="424"/>
                  <a:pt x="0" y="543"/>
                  <a:pt x="95" y="662"/>
                </a:cubicBezTo>
                <a:cubicBezTo>
                  <a:pt x="143" y="722"/>
                  <a:pt x="238" y="733"/>
                  <a:pt x="298" y="745"/>
                </a:cubicBezTo>
                <a:cubicBezTo>
                  <a:pt x="432" y="777"/>
                  <a:pt x="566" y="789"/>
                  <a:pt x="700" y="789"/>
                </a:cubicBezTo>
                <a:cubicBezTo>
                  <a:pt x="816" y="789"/>
                  <a:pt x="932" y="780"/>
                  <a:pt x="1048" y="769"/>
                </a:cubicBezTo>
                <a:cubicBezTo>
                  <a:pt x="1322" y="733"/>
                  <a:pt x="1619" y="710"/>
                  <a:pt x="1858" y="543"/>
                </a:cubicBezTo>
                <a:cubicBezTo>
                  <a:pt x="2096" y="376"/>
                  <a:pt x="1989" y="79"/>
                  <a:pt x="1703" y="31"/>
                </a:cubicBezTo>
                <a:cubicBezTo>
                  <a:pt x="1595" y="11"/>
                  <a:pt x="1477" y="0"/>
                  <a:pt x="1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3331;p94"/>
          <p:cNvSpPr/>
          <p:nvPr/>
        </p:nvSpPr>
        <p:spPr>
          <a:xfrm>
            <a:off x="777749" y="4370116"/>
            <a:ext cx="65054" cy="24477"/>
          </a:xfrm>
          <a:custGeom>
            <a:avLst/>
            <a:gdLst/>
            <a:ahLst/>
            <a:cxnLst/>
            <a:rect l="l" t="t" r="r" b="b"/>
            <a:pathLst>
              <a:path w="2097" h="789" extrusionOk="0">
                <a:moveTo>
                  <a:pt x="1348" y="1"/>
                </a:moveTo>
                <a:cubicBezTo>
                  <a:pt x="965" y="1"/>
                  <a:pt x="542" y="106"/>
                  <a:pt x="239" y="311"/>
                </a:cubicBezTo>
                <a:cubicBezTo>
                  <a:pt x="227" y="334"/>
                  <a:pt x="203" y="334"/>
                  <a:pt x="191" y="346"/>
                </a:cubicBezTo>
                <a:cubicBezTo>
                  <a:pt x="108" y="418"/>
                  <a:pt x="1" y="537"/>
                  <a:pt x="108" y="656"/>
                </a:cubicBezTo>
                <a:cubicBezTo>
                  <a:pt x="144" y="715"/>
                  <a:pt x="239" y="727"/>
                  <a:pt x="299" y="751"/>
                </a:cubicBezTo>
                <a:cubicBezTo>
                  <a:pt x="415" y="779"/>
                  <a:pt x="531" y="788"/>
                  <a:pt x="649" y="788"/>
                </a:cubicBezTo>
                <a:cubicBezTo>
                  <a:pt x="784" y="788"/>
                  <a:pt x="921" y="776"/>
                  <a:pt x="1061" y="763"/>
                </a:cubicBezTo>
                <a:cubicBezTo>
                  <a:pt x="1323" y="727"/>
                  <a:pt x="1620" y="704"/>
                  <a:pt x="1858" y="537"/>
                </a:cubicBezTo>
                <a:cubicBezTo>
                  <a:pt x="2096" y="370"/>
                  <a:pt x="1989" y="72"/>
                  <a:pt x="1715" y="37"/>
                </a:cubicBezTo>
                <a:cubicBezTo>
                  <a:pt x="1601" y="13"/>
                  <a:pt x="1477" y="1"/>
                  <a:pt x="1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3332;p94"/>
          <p:cNvSpPr/>
          <p:nvPr/>
        </p:nvSpPr>
        <p:spPr>
          <a:xfrm>
            <a:off x="803249" y="4394655"/>
            <a:ext cx="65023" cy="24818"/>
          </a:xfrm>
          <a:custGeom>
            <a:avLst/>
            <a:gdLst/>
            <a:ahLst/>
            <a:cxnLst/>
            <a:rect l="l" t="t" r="r" b="b"/>
            <a:pathLst>
              <a:path w="2096" h="800" extrusionOk="0">
                <a:moveTo>
                  <a:pt x="1321" y="1"/>
                </a:moveTo>
                <a:cubicBezTo>
                  <a:pt x="945" y="1"/>
                  <a:pt x="527" y="110"/>
                  <a:pt x="239" y="329"/>
                </a:cubicBezTo>
                <a:cubicBezTo>
                  <a:pt x="215" y="341"/>
                  <a:pt x="203" y="341"/>
                  <a:pt x="191" y="353"/>
                </a:cubicBezTo>
                <a:cubicBezTo>
                  <a:pt x="96" y="436"/>
                  <a:pt x="0" y="555"/>
                  <a:pt x="96" y="675"/>
                </a:cubicBezTo>
                <a:cubicBezTo>
                  <a:pt x="143" y="734"/>
                  <a:pt x="239" y="746"/>
                  <a:pt x="298" y="758"/>
                </a:cubicBezTo>
                <a:cubicBezTo>
                  <a:pt x="423" y="788"/>
                  <a:pt x="548" y="800"/>
                  <a:pt x="673" y="800"/>
                </a:cubicBezTo>
                <a:cubicBezTo>
                  <a:pt x="798" y="800"/>
                  <a:pt x="923" y="788"/>
                  <a:pt x="1048" y="770"/>
                </a:cubicBezTo>
                <a:cubicBezTo>
                  <a:pt x="1322" y="746"/>
                  <a:pt x="1620" y="710"/>
                  <a:pt x="1858" y="555"/>
                </a:cubicBezTo>
                <a:cubicBezTo>
                  <a:pt x="2096" y="389"/>
                  <a:pt x="1989" y="91"/>
                  <a:pt x="1703" y="43"/>
                </a:cubicBezTo>
                <a:cubicBezTo>
                  <a:pt x="1586" y="15"/>
                  <a:pt x="1456" y="1"/>
                  <a:pt x="1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3333;p94"/>
          <p:cNvSpPr/>
          <p:nvPr/>
        </p:nvSpPr>
        <p:spPr>
          <a:xfrm>
            <a:off x="658095" y="3098039"/>
            <a:ext cx="581393" cy="1165391"/>
          </a:xfrm>
          <a:custGeom>
            <a:avLst/>
            <a:gdLst/>
            <a:ahLst/>
            <a:cxnLst/>
            <a:rect l="l" t="t" r="r" b="b"/>
            <a:pathLst>
              <a:path w="18741" h="37566" extrusionOk="0">
                <a:moveTo>
                  <a:pt x="6668" y="1"/>
                </a:moveTo>
                <a:lnTo>
                  <a:pt x="9228" y="20587"/>
                </a:lnTo>
                <a:lnTo>
                  <a:pt x="0" y="35291"/>
                </a:lnTo>
                <a:lnTo>
                  <a:pt x="4346" y="37565"/>
                </a:lnTo>
                <a:cubicBezTo>
                  <a:pt x="4346" y="37565"/>
                  <a:pt x="16729" y="23671"/>
                  <a:pt x="18050" y="22218"/>
                </a:cubicBezTo>
                <a:cubicBezTo>
                  <a:pt x="18741" y="21468"/>
                  <a:pt x="16181" y="6121"/>
                  <a:pt x="15276" y="1"/>
                </a:cubicBez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3334;p94"/>
          <p:cNvSpPr/>
          <p:nvPr/>
        </p:nvSpPr>
        <p:spPr>
          <a:xfrm>
            <a:off x="640722" y="4103447"/>
            <a:ext cx="224603" cy="181761"/>
          </a:xfrm>
          <a:custGeom>
            <a:avLst/>
            <a:gdLst/>
            <a:ahLst/>
            <a:cxnLst/>
            <a:rect l="l" t="t" r="r" b="b"/>
            <a:pathLst>
              <a:path w="7240" h="5859" extrusionOk="0">
                <a:moveTo>
                  <a:pt x="1739" y="1"/>
                </a:moveTo>
                <a:lnTo>
                  <a:pt x="1" y="3966"/>
                </a:lnTo>
                <a:lnTo>
                  <a:pt x="4727" y="5859"/>
                </a:lnTo>
                <a:lnTo>
                  <a:pt x="7240" y="3001"/>
                </a:lnTo>
                <a:lnTo>
                  <a:pt x="17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3335;p94"/>
          <p:cNvSpPr/>
          <p:nvPr/>
        </p:nvSpPr>
        <p:spPr>
          <a:xfrm>
            <a:off x="927339" y="4331338"/>
            <a:ext cx="357224" cy="144844"/>
          </a:xfrm>
          <a:custGeom>
            <a:avLst/>
            <a:gdLst/>
            <a:ahLst/>
            <a:cxnLst/>
            <a:rect l="l" t="t" r="r" b="b"/>
            <a:pathLst>
              <a:path w="11515" h="4669" extrusionOk="0">
                <a:moveTo>
                  <a:pt x="5621" y="1"/>
                </a:moveTo>
                <a:lnTo>
                  <a:pt x="525" y="263"/>
                </a:lnTo>
                <a:cubicBezTo>
                  <a:pt x="227" y="1596"/>
                  <a:pt x="25" y="4132"/>
                  <a:pt x="1" y="4668"/>
                </a:cubicBezTo>
                <a:lnTo>
                  <a:pt x="11514" y="4382"/>
                </a:lnTo>
                <a:cubicBezTo>
                  <a:pt x="11490" y="4180"/>
                  <a:pt x="11383" y="3942"/>
                  <a:pt x="11133" y="3823"/>
                </a:cubicBezTo>
                <a:cubicBezTo>
                  <a:pt x="10383" y="3501"/>
                  <a:pt x="7645" y="2465"/>
                  <a:pt x="6907" y="1870"/>
                </a:cubicBezTo>
                <a:cubicBezTo>
                  <a:pt x="6323" y="1418"/>
                  <a:pt x="5823" y="418"/>
                  <a:pt x="5621" y="1"/>
                </a:cubicBezTo>
                <a:close/>
              </a:path>
            </a:pathLst>
          </a:custGeom>
          <a:solidFill>
            <a:srgbClr val="D94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3336;p94"/>
          <p:cNvSpPr/>
          <p:nvPr/>
        </p:nvSpPr>
        <p:spPr>
          <a:xfrm>
            <a:off x="926998" y="4466907"/>
            <a:ext cx="358310" cy="45448"/>
          </a:xfrm>
          <a:custGeom>
            <a:avLst/>
            <a:gdLst/>
            <a:ahLst/>
            <a:cxnLst/>
            <a:rect l="l" t="t" r="r" b="b"/>
            <a:pathLst>
              <a:path w="11550" h="1465" extrusionOk="0">
                <a:moveTo>
                  <a:pt x="11513" y="0"/>
                </a:moveTo>
                <a:lnTo>
                  <a:pt x="0" y="310"/>
                </a:lnTo>
                <a:lnTo>
                  <a:pt x="36" y="1465"/>
                </a:lnTo>
                <a:lnTo>
                  <a:pt x="11549" y="1155"/>
                </a:lnTo>
                <a:lnTo>
                  <a:pt x="115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3337;p94"/>
          <p:cNvSpPr/>
          <p:nvPr/>
        </p:nvSpPr>
        <p:spPr>
          <a:xfrm>
            <a:off x="1108356" y="4373125"/>
            <a:ext cx="56709" cy="39212"/>
          </a:xfrm>
          <a:custGeom>
            <a:avLst/>
            <a:gdLst/>
            <a:ahLst/>
            <a:cxnLst/>
            <a:rect l="l" t="t" r="r" b="b"/>
            <a:pathLst>
              <a:path w="1828" h="1264" extrusionOk="0">
                <a:moveTo>
                  <a:pt x="1449" y="1"/>
                </a:moveTo>
                <a:cubicBezTo>
                  <a:pt x="1419" y="1"/>
                  <a:pt x="1389" y="4"/>
                  <a:pt x="1357" y="11"/>
                </a:cubicBezTo>
                <a:cubicBezTo>
                  <a:pt x="881" y="118"/>
                  <a:pt x="357" y="452"/>
                  <a:pt x="107" y="892"/>
                </a:cubicBezTo>
                <a:cubicBezTo>
                  <a:pt x="83" y="904"/>
                  <a:pt x="83" y="916"/>
                  <a:pt x="83" y="928"/>
                </a:cubicBezTo>
                <a:cubicBezTo>
                  <a:pt x="24" y="1035"/>
                  <a:pt x="0" y="1190"/>
                  <a:pt x="131" y="1249"/>
                </a:cubicBezTo>
                <a:cubicBezTo>
                  <a:pt x="161" y="1260"/>
                  <a:pt x="193" y="1263"/>
                  <a:pt x="226" y="1263"/>
                </a:cubicBezTo>
                <a:cubicBezTo>
                  <a:pt x="271" y="1263"/>
                  <a:pt x="316" y="1256"/>
                  <a:pt x="357" y="1249"/>
                </a:cubicBezTo>
                <a:cubicBezTo>
                  <a:pt x="607" y="1190"/>
                  <a:pt x="833" y="1083"/>
                  <a:pt x="1060" y="952"/>
                </a:cubicBezTo>
                <a:cubicBezTo>
                  <a:pt x="1298" y="797"/>
                  <a:pt x="1548" y="654"/>
                  <a:pt x="1691" y="416"/>
                </a:cubicBezTo>
                <a:cubicBezTo>
                  <a:pt x="1827" y="185"/>
                  <a:pt x="1668" y="1"/>
                  <a:pt x="1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3338;p94"/>
          <p:cNvSpPr/>
          <p:nvPr/>
        </p:nvSpPr>
        <p:spPr>
          <a:xfrm>
            <a:off x="1135686" y="4391615"/>
            <a:ext cx="56709" cy="39181"/>
          </a:xfrm>
          <a:custGeom>
            <a:avLst/>
            <a:gdLst/>
            <a:ahLst/>
            <a:cxnLst/>
            <a:rect l="l" t="t" r="r" b="b"/>
            <a:pathLst>
              <a:path w="1828" h="1263" extrusionOk="0">
                <a:moveTo>
                  <a:pt x="1441" y="0"/>
                </a:moveTo>
                <a:cubicBezTo>
                  <a:pt x="1410" y="0"/>
                  <a:pt x="1378" y="3"/>
                  <a:pt x="1345" y="11"/>
                </a:cubicBezTo>
                <a:cubicBezTo>
                  <a:pt x="869" y="118"/>
                  <a:pt x="357" y="451"/>
                  <a:pt x="95" y="892"/>
                </a:cubicBezTo>
                <a:cubicBezTo>
                  <a:pt x="83" y="903"/>
                  <a:pt x="83" y="915"/>
                  <a:pt x="83" y="927"/>
                </a:cubicBezTo>
                <a:cubicBezTo>
                  <a:pt x="24" y="1034"/>
                  <a:pt x="0" y="1189"/>
                  <a:pt x="131" y="1249"/>
                </a:cubicBezTo>
                <a:cubicBezTo>
                  <a:pt x="161" y="1259"/>
                  <a:pt x="191" y="1263"/>
                  <a:pt x="223" y="1263"/>
                </a:cubicBezTo>
                <a:cubicBezTo>
                  <a:pt x="265" y="1263"/>
                  <a:pt x="309" y="1256"/>
                  <a:pt x="357" y="1249"/>
                </a:cubicBezTo>
                <a:cubicBezTo>
                  <a:pt x="607" y="1189"/>
                  <a:pt x="834" y="1082"/>
                  <a:pt x="1048" y="951"/>
                </a:cubicBezTo>
                <a:cubicBezTo>
                  <a:pt x="1286" y="796"/>
                  <a:pt x="1548" y="653"/>
                  <a:pt x="1691" y="415"/>
                </a:cubicBezTo>
                <a:cubicBezTo>
                  <a:pt x="1827" y="185"/>
                  <a:pt x="1668" y="0"/>
                  <a:pt x="14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3339;p94"/>
          <p:cNvSpPr/>
          <p:nvPr/>
        </p:nvSpPr>
        <p:spPr>
          <a:xfrm>
            <a:off x="1169284" y="4403062"/>
            <a:ext cx="56709" cy="39181"/>
          </a:xfrm>
          <a:custGeom>
            <a:avLst/>
            <a:gdLst/>
            <a:ahLst/>
            <a:cxnLst/>
            <a:rect l="l" t="t" r="r" b="b"/>
            <a:pathLst>
              <a:path w="1828" h="1263" extrusionOk="0">
                <a:moveTo>
                  <a:pt x="1449" y="0"/>
                </a:moveTo>
                <a:cubicBezTo>
                  <a:pt x="1420" y="0"/>
                  <a:pt x="1389" y="4"/>
                  <a:pt x="1358" y="11"/>
                </a:cubicBezTo>
                <a:cubicBezTo>
                  <a:pt x="882" y="118"/>
                  <a:pt x="346" y="463"/>
                  <a:pt x="108" y="892"/>
                </a:cubicBezTo>
                <a:cubicBezTo>
                  <a:pt x="84" y="904"/>
                  <a:pt x="84" y="915"/>
                  <a:pt x="84" y="939"/>
                </a:cubicBezTo>
                <a:cubicBezTo>
                  <a:pt x="24" y="1035"/>
                  <a:pt x="1" y="1189"/>
                  <a:pt x="132" y="1249"/>
                </a:cubicBezTo>
                <a:cubicBezTo>
                  <a:pt x="162" y="1259"/>
                  <a:pt x="194" y="1263"/>
                  <a:pt x="227" y="1263"/>
                </a:cubicBezTo>
                <a:cubicBezTo>
                  <a:pt x="271" y="1263"/>
                  <a:pt x="316" y="1256"/>
                  <a:pt x="358" y="1249"/>
                </a:cubicBezTo>
                <a:cubicBezTo>
                  <a:pt x="608" y="1189"/>
                  <a:pt x="834" y="1082"/>
                  <a:pt x="1060" y="951"/>
                </a:cubicBezTo>
                <a:cubicBezTo>
                  <a:pt x="1298" y="796"/>
                  <a:pt x="1548" y="654"/>
                  <a:pt x="1691" y="415"/>
                </a:cubicBezTo>
                <a:cubicBezTo>
                  <a:pt x="1828" y="185"/>
                  <a:pt x="1668" y="0"/>
                  <a:pt x="1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3340;p94"/>
          <p:cNvSpPr/>
          <p:nvPr/>
        </p:nvSpPr>
        <p:spPr>
          <a:xfrm>
            <a:off x="694671" y="3051133"/>
            <a:ext cx="410738" cy="1254395"/>
          </a:xfrm>
          <a:custGeom>
            <a:avLst/>
            <a:gdLst/>
            <a:ahLst/>
            <a:cxnLst/>
            <a:rect l="l" t="t" r="r" b="b"/>
            <a:pathLst>
              <a:path w="13240" h="40435" extrusionOk="0">
                <a:moveTo>
                  <a:pt x="548" y="1"/>
                </a:moveTo>
                <a:cubicBezTo>
                  <a:pt x="310" y="1453"/>
                  <a:pt x="83" y="2942"/>
                  <a:pt x="0" y="4168"/>
                </a:cubicBezTo>
                <a:cubicBezTo>
                  <a:pt x="1012" y="7526"/>
                  <a:pt x="5310" y="18956"/>
                  <a:pt x="5310" y="18956"/>
                </a:cubicBezTo>
                <a:lnTo>
                  <a:pt x="8001" y="40434"/>
                </a:lnTo>
                <a:lnTo>
                  <a:pt x="9120" y="40256"/>
                </a:lnTo>
                <a:lnTo>
                  <a:pt x="12823" y="39803"/>
                </a:lnTo>
                <a:cubicBezTo>
                  <a:pt x="12823" y="39803"/>
                  <a:pt x="13240" y="19741"/>
                  <a:pt x="12823" y="17301"/>
                </a:cubicBezTo>
                <a:cubicBezTo>
                  <a:pt x="12692" y="16515"/>
                  <a:pt x="11394" y="6526"/>
                  <a:pt x="10728" y="1251"/>
                </a:cubicBezTo>
                <a:lnTo>
                  <a:pt x="548" y="1"/>
                </a:lnTo>
                <a:close/>
              </a:path>
            </a:pathLst>
          </a:custGeom>
          <a:solidFill>
            <a:srgbClr val="456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3341;p94"/>
          <p:cNvSpPr/>
          <p:nvPr/>
        </p:nvSpPr>
        <p:spPr>
          <a:xfrm>
            <a:off x="988671" y="3570946"/>
            <a:ext cx="97162" cy="143169"/>
          </a:xfrm>
          <a:custGeom>
            <a:avLst/>
            <a:gdLst/>
            <a:ahLst/>
            <a:cxnLst/>
            <a:rect l="l" t="t" r="r" b="b"/>
            <a:pathLst>
              <a:path w="3132" h="4615" extrusionOk="0">
                <a:moveTo>
                  <a:pt x="1386" y="1"/>
                </a:moveTo>
                <a:cubicBezTo>
                  <a:pt x="1174" y="1"/>
                  <a:pt x="967" y="53"/>
                  <a:pt x="786" y="164"/>
                </a:cubicBezTo>
                <a:cubicBezTo>
                  <a:pt x="239" y="509"/>
                  <a:pt x="48" y="1283"/>
                  <a:pt x="12" y="1985"/>
                </a:cubicBezTo>
                <a:cubicBezTo>
                  <a:pt x="0" y="2557"/>
                  <a:pt x="60" y="3152"/>
                  <a:pt x="334" y="3676"/>
                </a:cubicBezTo>
                <a:cubicBezTo>
                  <a:pt x="429" y="3914"/>
                  <a:pt x="572" y="4105"/>
                  <a:pt x="715" y="4259"/>
                </a:cubicBezTo>
                <a:cubicBezTo>
                  <a:pt x="956" y="4501"/>
                  <a:pt x="1226" y="4614"/>
                  <a:pt x="1494" y="4614"/>
                </a:cubicBezTo>
                <a:cubicBezTo>
                  <a:pt x="1965" y="4614"/>
                  <a:pt x="2431" y="4263"/>
                  <a:pt x="2727" y="3640"/>
                </a:cubicBezTo>
                <a:cubicBezTo>
                  <a:pt x="2977" y="3128"/>
                  <a:pt x="3132" y="2533"/>
                  <a:pt x="3084" y="1938"/>
                </a:cubicBezTo>
                <a:cubicBezTo>
                  <a:pt x="3036" y="1342"/>
                  <a:pt x="2786" y="723"/>
                  <a:pt x="2334" y="354"/>
                </a:cubicBezTo>
                <a:cubicBezTo>
                  <a:pt x="2065" y="129"/>
                  <a:pt x="1720" y="1"/>
                  <a:pt x="1386" y="1"/>
                </a:cubicBezTo>
                <a:close/>
              </a:path>
            </a:pathLst>
          </a:custGeom>
          <a:solidFill>
            <a:srgbClr val="698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3342;p94"/>
          <p:cNvSpPr/>
          <p:nvPr/>
        </p:nvSpPr>
        <p:spPr>
          <a:xfrm>
            <a:off x="694671" y="3051505"/>
            <a:ext cx="282956" cy="1254023"/>
          </a:xfrm>
          <a:custGeom>
            <a:avLst/>
            <a:gdLst/>
            <a:ahLst/>
            <a:cxnLst/>
            <a:rect l="l" t="t" r="r" b="b"/>
            <a:pathLst>
              <a:path w="9121" h="40423" extrusionOk="0">
                <a:moveTo>
                  <a:pt x="548" y="1"/>
                </a:moveTo>
                <a:cubicBezTo>
                  <a:pt x="310" y="1441"/>
                  <a:pt x="83" y="2930"/>
                  <a:pt x="0" y="4156"/>
                </a:cubicBezTo>
                <a:cubicBezTo>
                  <a:pt x="1012" y="7514"/>
                  <a:pt x="5310" y="18944"/>
                  <a:pt x="5310" y="18944"/>
                </a:cubicBezTo>
                <a:lnTo>
                  <a:pt x="8001" y="40422"/>
                </a:lnTo>
                <a:lnTo>
                  <a:pt x="9120" y="40244"/>
                </a:lnTo>
                <a:lnTo>
                  <a:pt x="7275" y="19170"/>
                </a:lnTo>
                <a:cubicBezTo>
                  <a:pt x="7275" y="19170"/>
                  <a:pt x="3227" y="6954"/>
                  <a:pt x="3000" y="6168"/>
                </a:cubicBezTo>
                <a:cubicBezTo>
                  <a:pt x="2846" y="5585"/>
                  <a:pt x="2893" y="2120"/>
                  <a:pt x="2929" y="298"/>
                </a:cubicBezTo>
                <a:lnTo>
                  <a:pt x="548" y="1"/>
                </a:lnTo>
                <a:close/>
              </a:path>
            </a:pathLst>
          </a:custGeom>
          <a:solidFill>
            <a:srgbClr val="254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3343;p94"/>
          <p:cNvSpPr/>
          <p:nvPr/>
        </p:nvSpPr>
        <p:spPr>
          <a:xfrm>
            <a:off x="920701" y="4180290"/>
            <a:ext cx="185825" cy="159580"/>
          </a:xfrm>
          <a:custGeom>
            <a:avLst/>
            <a:gdLst/>
            <a:ahLst/>
            <a:cxnLst/>
            <a:rect l="l" t="t" r="r" b="b"/>
            <a:pathLst>
              <a:path w="5990" h="5144" extrusionOk="0">
                <a:moveTo>
                  <a:pt x="5989" y="0"/>
                </a:moveTo>
                <a:lnTo>
                  <a:pt x="1" y="417"/>
                </a:lnTo>
                <a:lnTo>
                  <a:pt x="739" y="5144"/>
                </a:lnTo>
                <a:lnTo>
                  <a:pt x="5835" y="4870"/>
                </a:lnTo>
                <a:lnTo>
                  <a:pt x="5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3344;p94"/>
          <p:cNvSpPr/>
          <p:nvPr/>
        </p:nvSpPr>
        <p:spPr>
          <a:xfrm>
            <a:off x="1028566" y="2358338"/>
            <a:ext cx="437727" cy="499400"/>
          </a:xfrm>
          <a:custGeom>
            <a:avLst/>
            <a:gdLst/>
            <a:ahLst/>
            <a:cxnLst/>
            <a:rect l="l" t="t" r="r" b="b"/>
            <a:pathLst>
              <a:path w="14110" h="16098" extrusionOk="0">
                <a:moveTo>
                  <a:pt x="337" y="1"/>
                </a:moveTo>
                <a:cubicBezTo>
                  <a:pt x="286" y="1"/>
                  <a:pt x="262" y="9"/>
                  <a:pt x="262" y="9"/>
                </a:cubicBezTo>
                <a:lnTo>
                  <a:pt x="0" y="1926"/>
                </a:lnTo>
                <a:cubicBezTo>
                  <a:pt x="0" y="1926"/>
                  <a:pt x="3274" y="14999"/>
                  <a:pt x="4489" y="15951"/>
                </a:cubicBezTo>
                <a:cubicBezTo>
                  <a:pt x="4619" y="16052"/>
                  <a:pt x="4830" y="16097"/>
                  <a:pt x="5103" y="16097"/>
                </a:cubicBezTo>
                <a:cubicBezTo>
                  <a:pt x="7402" y="16097"/>
                  <a:pt x="14109" y="12891"/>
                  <a:pt x="14109" y="12891"/>
                </a:cubicBezTo>
                <a:lnTo>
                  <a:pt x="13764" y="12082"/>
                </a:lnTo>
                <a:lnTo>
                  <a:pt x="13169" y="10653"/>
                </a:lnTo>
                <a:lnTo>
                  <a:pt x="6727" y="11844"/>
                </a:lnTo>
                <a:cubicBezTo>
                  <a:pt x="6727" y="11844"/>
                  <a:pt x="4203" y="5533"/>
                  <a:pt x="2643" y="2366"/>
                </a:cubicBezTo>
                <a:cubicBezTo>
                  <a:pt x="2215" y="1497"/>
                  <a:pt x="1846" y="854"/>
                  <a:pt x="1631" y="675"/>
                </a:cubicBezTo>
                <a:cubicBezTo>
                  <a:pt x="896" y="75"/>
                  <a:pt x="492" y="1"/>
                  <a:pt x="337"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3345;p94"/>
          <p:cNvSpPr/>
          <p:nvPr/>
        </p:nvSpPr>
        <p:spPr>
          <a:xfrm>
            <a:off x="1110930" y="2432110"/>
            <a:ext cx="345001" cy="333275"/>
          </a:xfrm>
          <a:custGeom>
            <a:avLst/>
            <a:gdLst/>
            <a:ahLst/>
            <a:cxnLst/>
            <a:rect l="l" t="t" r="r" b="b"/>
            <a:pathLst>
              <a:path w="11121" h="10743" extrusionOk="0">
                <a:moveTo>
                  <a:pt x="0" y="0"/>
                </a:moveTo>
                <a:lnTo>
                  <a:pt x="0" y="0"/>
                </a:lnTo>
                <a:cubicBezTo>
                  <a:pt x="96" y="322"/>
                  <a:pt x="3120" y="10680"/>
                  <a:pt x="3370" y="10739"/>
                </a:cubicBezTo>
                <a:cubicBezTo>
                  <a:pt x="3378" y="10742"/>
                  <a:pt x="3393" y="10743"/>
                  <a:pt x="3414" y="10743"/>
                </a:cubicBezTo>
                <a:cubicBezTo>
                  <a:pt x="4076" y="10743"/>
                  <a:pt x="10959" y="9715"/>
                  <a:pt x="11121" y="9704"/>
                </a:cubicBezTo>
                <a:lnTo>
                  <a:pt x="10525" y="8275"/>
                </a:lnTo>
                <a:lnTo>
                  <a:pt x="4084" y="9466"/>
                </a:lnTo>
                <a:cubicBezTo>
                  <a:pt x="4084" y="9466"/>
                  <a:pt x="1572" y="3155"/>
                  <a:pt x="0"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346;p94"/>
          <p:cNvSpPr/>
          <p:nvPr/>
        </p:nvSpPr>
        <p:spPr>
          <a:xfrm>
            <a:off x="1437815" y="2516367"/>
            <a:ext cx="192091" cy="241913"/>
          </a:xfrm>
          <a:custGeom>
            <a:avLst/>
            <a:gdLst/>
            <a:ahLst/>
            <a:cxnLst/>
            <a:rect l="l" t="t" r="r" b="b"/>
            <a:pathLst>
              <a:path w="6192" h="7798" extrusionOk="0">
                <a:moveTo>
                  <a:pt x="4239" y="1"/>
                </a:moveTo>
                <a:cubicBezTo>
                  <a:pt x="4202" y="1"/>
                  <a:pt x="4166" y="7"/>
                  <a:pt x="4132" y="23"/>
                </a:cubicBezTo>
                <a:cubicBezTo>
                  <a:pt x="4025" y="58"/>
                  <a:pt x="3965" y="165"/>
                  <a:pt x="3918" y="273"/>
                </a:cubicBezTo>
                <a:cubicBezTo>
                  <a:pt x="3894" y="332"/>
                  <a:pt x="3858" y="392"/>
                  <a:pt x="3846" y="451"/>
                </a:cubicBezTo>
                <a:cubicBezTo>
                  <a:pt x="3679" y="832"/>
                  <a:pt x="3572" y="1249"/>
                  <a:pt x="3358" y="1606"/>
                </a:cubicBezTo>
                <a:cubicBezTo>
                  <a:pt x="3239" y="1808"/>
                  <a:pt x="3084" y="1963"/>
                  <a:pt x="2941" y="2142"/>
                </a:cubicBezTo>
                <a:lnTo>
                  <a:pt x="2620" y="2499"/>
                </a:lnTo>
                <a:cubicBezTo>
                  <a:pt x="2024" y="3249"/>
                  <a:pt x="1655" y="4166"/>
                  <a:pt x="1405" y="5083"/>
                </a:cubicBezTo>
                <a:lnTo>
                  <a:pt x="0" y="5559"/>
                </a:lnTo>
                <a:lnTo>
                  <a:pt x="215" y="6059"/>
                </a:lnTo>
                <a:lnTo>
                  <a:pt x="596" y="6976"/>
                </a:lnTo>
                <a:lnTo>
                  <a:pt x="941" y="7797"/>
                </a:lnTo>
                <a:lnTo>
                  <a:pt x="2370" y="7273"/>
                </a:lnTo>
                <a:cubicBezTo>
                  <a:pt x="2501" y="7261"/>
                  <a:pt x="2644" y="7261"/>
                  <a:pt x="2775" y="7238"/>
                </a:cubicBezTo>
                <a:lnTo>
                  <a:pt x="3489" y="7142"/>
                </a:lnTo>
                <a:cubicBezTo>
                  <a:pt x="3775" y="7119"/>
                  <a:pt x="4049" y="7071"/>
                  <a:pt x="4334" y="7059"/>
                </a:cubicBezTo>
                <a:cubicBezTo>
                  <a:pt x="4584" y="7035"/>
                  <a:pt x="4858" y="7011"/>
                  <a:pt x="5084" y="6916"/>
                </a:cubicBezTo>
                <a:cubicBezTo>
                  <a:pt x="5168" y="6880"/>
                  <a:pt x="5263" y="6833"/>
                  <a:pt x="5346" y="6761"/>
                </a:cubicBezTo>
                <a:cubicBezTo>
                  <a:pt x="5537" y="6595"/>
                  <a:pt x="5656" y="6345"/>
                  <a:pt x="5751" y="6083"/>
                </a:cubicBezTo>
                <a:cubicBezTo>
                  <a:pt x="5930" y="5630"/>
                  <a:pt x="6049" y="5154"/>
                  <a:pt x="6132" y="4678"/>
                </a:cubicBezTo>
                <a:cubicBezTo>
                  <a:pt x="6144" y="4618"/>
                  <a:pt x="6168" y="4559"/>
                  <a:pt x="6168" y="4499"/>
                </a:cubicBezTo>
                <a:cubicBezTo>
                  <a:pt x="6180" y="4380"/>
                  <a:pt x="6192" y="4261"/>
                  <a:pt x="6192" y="4142"/>
                </a:cubicBezTo>
                <a:lnTo>
                  <a:pt x="6192" y="4106"/>
                </a:lnTo>
                <a:cubicBezTo>
                  <a:pt x="6180" y="3963"/>
                  <a:pt x="6132" y="3809"/>
                  <a:pt x="6037" y="3702"/>
                </a:cubicBezTo>
                <a:cubicBezTo>
                  <a:pt x="5894" y="3571"/>
                  <a:pt x="5692" y="3559"/>
                  <a:pt x="5501" y="3511"/>
                </a:cubicBezTo>
                <a:cubicBezTo>
                  <a:pt x="5346" y="3487"/>
                  <a:pt x="5180" y="3440"/>
                  <a:pt x="5049" y="3392"/>
                </a:cubicBezTo>
                <a:cubicBezTo>
                  <a:pt x="4751" y="3285"/>
                  <a:pt x="4489" y="3130"/>
                  <a:pt x="4287" y="2892"/>
                </a:cubicBezTo>
                <a:cubicBezTo>
                  <a:pt x="4251" y="2832"/>
                  <a:pt x="4203" y="2773"/>
                  <a:pt x="4191" y="2689"/>
                </a:cubicBezTo>
                <a:cubicBezTo>
                  <a:pt x="4191" y="2606"/>
                  <a:pt x="4227" y="2535"/>
                  <a:pt x="4275" y="2451"/>
                </a:cubicBezTo>
                <a:cubicBezTo>
                  <a:pt x="4620" y="1892"/>
                  <a:pt x="4763" y="1225"/>
                  <a:pt x="4703" y="570"/>
                </a:cubicBezTo>
                <a:lnTo>
                  <a:pt x="4703" y="523"/>
                </a:lnTo>
                <a:cubicBezTo>
                  <a:pt x="4691" y="404"/>
                  <a:pt x="4668" y="273"/>
                  <a:pt x="4608" y="165"/>
                </a:cubicBezTo>
                <a:cubicBezTo>
                  <a:pt x="4584" y="153"/>
                  <a:pt x="4584" y="130"/>
                  <a:pt x="4572" y="118"/>
                </a:cubicBezTo>
                <a:cubicBezTo>
                  <a:pt x="4466" y="56"/>
                  <a:pt x="4347" y="1"/>
                  <a:pt x="4239"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347;p94"/>
          <p:cNvSpPr/>
          <p:nvPr/>
        </p:nvSpPr>
        <p:spPr>
          <a:xfrm>
            <a:off x="1437815" y="2516398"/>
            <a:ext cx="144068" cy="216382"/>
          </a:xfrm>
          <a:custGeom>
            <a:avLst/>
            <a:gdLst/>
            <a:ahLst/>
            <a:cxnLst/>
            <a:rect l="l" t="t" r="r" b="b"/>
            <a:pathLst>
              <a:path w="4644" h="6975" extrusionOk="0">
                <a:moveTo>
                  <a:pt x="4233" y="0"/>
                </a:moveTo>
                <a:cubicBezTo>
                  <a:pt x="4199" y="0"/>
                  <a:pt x="4164" y="7"/>
                  <a:pt x="4132" y="22"/>
                </a:cubicBezTo>
                <a:cubicBezTo>
                  <a:pt x="4025" y="57"/>
                  <a:pt x="3965" y="164"/>
                  <a:pt x="3918" y="272"/>
                </a:cubicBezTo>
                <a:cubicBezTo>
                  <a:pt x="3894" y="331"/>
                  <a:pt x="3858" y="391"/>
                  <a:pt x="3846" y="450"/>
                </a:cubicBezTo>
                <a:cubicBezTo>
                  <a:pt x="3679" y="831"/>
                  <a:pt x="3572" y="1248"/>
                  <a:pt x="3358" y="1605"/>
                </a:cubicBezTo>
                <a:cubicBezTo>
                  <a:pt x="3239" y="1807"/>
                  <a:pt x="3084" y="1962"/>
                  <a:pt x="2941" y="2141"/>
                </a:cubicBezTo>
                <a:lnTo>
                  <a:pt x="2620" y="2498"/>
                </a:lnTo>
                <a:cubicBezTo>
                  <a:pt x="2024" y="3248"/>
                  <a:pt x="1655" y="4165"/>
                  <a:pt x="1405" y="5082"/>
                </a:cubicBezTo>
                <a:lnTo>
                  <a:pt x="0" y="5558"/>
                </a:lnTo>
                <a:lnTo>
                  <a:pt x="215" y="6058"/>
                </a:lnTo>
                <a:lnTo>
                  <a:pt x="596" y="6975"/>
                </a:lnTo>
                <a:lnTo>
                  <a:pt x="2120" y="6594"/>
                </a:lnTo>
                <a:cubicBezTo>
                  <a:pt x="2227" y="5689"/>
                  <a:pt x="2417" y="3879"/>
                  <a:pt x="2858" y="2843"/>
                </a:cubicBezTo>
                <a:cubicBezTo>
                  <a:pt x="2953" y="2653"/>
                  <a:pt x="3036" y="2498"/>
                  <a:pt x="3132" y="2367"/>
                </a:cubicBezTo>
                <a:lnTo>
                  <a:pt x="3489" y="1915"/>
                </a:lnTo>
                <a:cubicBezTo>
                  <a:pt x="3727" y="1617"/>
                  <a:pt x="3929" y="1319"/>
                  <a:pt x="4025" y="962"/>
                </a:cubicBezTo>
                <a:cubicBezTo>
                  <a:pt x="4025" y="950"/>
                  <a:pt x="4037" y="926"/>
                  <a:pt x="4037" y="914"/>
                </a:cubicBezTo>
                <a:cubicBezTo>
                  <a:pt x="4096" y="712"/>
                  <a:pt x="4168" y="474"/>
                  <a:pt x="4346" y="462"/>
                </a:cubicBezTo>
                <a:lnTo>
                  <a:pt x="4406" y="462"/>
                </a:lnTo>
                <a:cubicBezTo>
                  <a:pt x="4501" y="474"/>
                  <a:pt x="4560" y="557"/>
                  <a:pt x="4644" y="593"/>
                </a:cubicBezTo>
                <a:lnTo>
                  <a:pt x="4644" y="545"/>
                </a:lnTo>
                <a:cubicBezTo>
                  <a:pt x="4632" y="426"/>
                  <a:pt x="4608" y="295"/>
                  <a:pt x="4537" y="200"/>
                </a:cubicBezTo>
                <a:cubicBezTo>
                  <a:pt x="4525" y="176"/>
                  <a:pt x="4525" y="164"/>
                  <a:pt x="4513" y="152"/>
                </a:cubicBezTo>
                <a:cubicBezTo>
                  <a:pt x="4450" y="63"/>
                  <a:pt x="4340" y="0"/>
                  <a:pt x="4233"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348;p94"/>
          <p:cNvSpPr/>
          <p:nvPr/>
        </p:nvSpPr>
        <p:spPr>
          <a:xfrm>
            <a:off x="1536435" y="2630437"/>
            <a:ext cx="36234" cy="85002"/>
          </a:xfrm>
          <a:custGeom>
            <a:avLst/>
            <a:gdLst/>
            <a:ahLst/>
            <a:cxnLst/>
            <a:rect l="l" t="t" r="r" b="b"/>
            <a:pathLst>
              <a:path w="1168" h="2740" extrusionOk="0">
                <a:moveTo>
                  <a:pt x="691" y="1"/>
                </a:moveTo>
                <a:lnTo>
                  <a:pt x="691" y="1"/>
                </a:lnTo>
                <a:cubicBezTo>
                  <a:pt x="631" y="179"/>
                  <a:pt x="786" y="477"/>
                  <a:pt x="798" y="667"/>
                </a:cubicBezTo>
                <a:cubicBezTo>
                  <a:pt x="810" y="929"/>
                  <a:pt x="786" y="1179"/>
                  <a:pt x="727" y="1418"/>
                </a:cubicBezTo>
                <a:cubicBezTo>
                  <a:pt x="608" y="1906"/>
                  <a:pt x="334" y="2370"/>
                  <a:pt x="0" y="2739"/>
                </a:cubicBezTo>
                <a:cubicBezTo>
                  <a:pt x="417" y="2453"/>
                  <a:pt x="786" y="2096"/>
                  <a:pt x="977" y="1644"/>
                </a:cubicBezTo>
                <a:cubicBezTo>
                  <a:pt x="1167" y="1179"/>
                  <a:pt x="1167" y="608"/>
                  <a:pt x="893" y="215"/>
                </a:cubicBezTo>
                <a:cubicBezTo>
                  <a:pt x="846" y="132"/>
                  <a:pt x="774" y="48"/>
                  <a:pt x="691" y="1"/>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349;p94"/>
          <p:cNvSpPr/>
          <p:nvPr/>
        </p:nvSpPr>
        <p:spPr>
          <a:xfrm>
            <a:off x="1490615" y="2488602"/>
            <a:ext cx="197644" cy="335446"/>
          </a:xfrm>
          <a:custGeom>
            <a:avLst/>
            <a:gdLst/>
            <a:ahLst/>
            <a:cxnLst/>
            <a:rect l="l" t="t" r="r" b="b"/>
            <a:pathLst>
              <a:path w="6371" h="10813" extrusionOk="0">
                <a:moveTo>
                  <a:pt x="4061" y="1"/>
                </a:moveTo>
                <a:lnTo>
                  <a:pt x="3716" y="882"/>
                </a:lnTo>
                <a:cubicBezTo>
                  <a:pt x="3588" y="867"/>
                  <a:pt x="3450" y="852"/>
                  <a:pt x="3333" y="852"/>
                </a:cubicBezTo>
                <a:cubicBezTo>
                  <a:pt x="3265" y="852"/>
                  <a:pt x="3204" y="857"/>
                  <a:pt x="3156" y="870"/>
                </a:cubicBezTo>
                <a:cubicBezTo>
                  <a:pt x="2787" y="929"/>
                  <a:pt x="2442" y="1060"/>
                  <a:pt x="2132" y="1275"/>
                </a:cubicBezTo>
                <a:cubicBezTo>
                  <a:pt x="1894" y="2120"/>
                  <a:pt x="1632" y="3025"/>
                  <a:pt x="1394" y="3894"/>
                </a:cubicBezTo>
                <a:cubicBezTo>
                  <a:pt x="1549" y="4085"/>
                  <a:pt x="1787" y="4204"/>
                  <a:pt x="1930" y="4382"/>
                </a:cubicBezTo>
                <a:cubicBezTo>
                  <a:pt x="1751" y="4870"/>
                  <a:pt x="1656" y="5418"/>
                  <a:pt x="1489" y="5918"/>
                </a:cubicBezTo>
                <a:cubicBezTo>
                  <a:pt x="1251" y="6109"/>
                  <a:pt x="953" y="6275"/>
                  <a:pt x="727" y="6454"/>
                </a:cubicBezTo>
                <a:cubicBezTo>
                  <a:pt x="549" y="7073"/>
                  <a:pt x="322" y="7621"/>
                  <a:pt x="168" y="8252"/>
                </a:cubicBezTo>
                <a:cubicBezTo>
                  <a:pt x="72" y="8549"/>
                  <a:pt x="1" y="8871"/>
                  <a:pt x="49" y="9192"/>
                </a:cubicBezTo>
                <a:cubicBezTo>
                  <a:pt x="120" y="9609"/>
                  <a:pt x="418" y="9942"/>
                  <a:pt x="763" y="10169"/>
                </a:cubicBezTo>
                <a:cubicBezTo>
                  <a:pt x="1120" y="10395"/>
                  <a:pt x="1513" y="10514"/>
                  <a:pt x="1918" y="10633"/>
                </a:cubicBezTo>
                <a:cubicBezTo>
                  <a:pt x="1930" y="10633"/>
                  <a:pt x="1966" y="10645"/>
                  <a:pt x="1977" y="10645"/>
                </a:cubicBezTo>
                <a:cubicBezTo>
                  <a:pt x="2345" y="10734"/>
                  <a:pt x="2702" y="10813"/>
                  <a:pt x="3078" y="10813"/>
                </a:cubicBezTo>
                <a:cubicBezTo>
                  <a:pt x="3104" y="10813"/>
                  <a:pt x="3130" y="10812"/>
                  <a:pt x="3156" y="10812"/>
                </a:cubicBezTo>
                <a:cubicBezTo>
                  <a:pt x="3573" y="10800"/>
                  <a:pt x="4001" y="10633"/>
                  <a:pt x="4275" y="10300"/>
                </a:cubicBezTo>
                <a:cubicBezTo>
                  <a:pt x="4478" y="10050"/>
                  <a:pt x="4549" y="9740"/>
                  <a:pt x="4633" y="9430"/>
                </a:cubicBezTo>
                <a:cubicBezTo>
                  <a:pt x="4787" y="8799"/>
                  <a:pt x="4871" y="8204"/>
                  <a:pt x="5025" y="7585"/>
                </a:cubicBezTo>
                <a:cubicBezTo>
                  <a:pt x="4930" y="7299"/>
                  <a:pt x="4752" y="7013"/>
                  <a:pt x="4633" y="6728"/>
                </a:cubicBezTo>
                <a:cubicBezTo>
                  <a:pt x="4716" y="6228"/>
                  <a:pt x="4894" y="5692"/>
                  <a:pt x="4990" y="5180"/>
                </a:cubicBezTo>
                <a:cubicBezTo>
                  <a:pt x="5204" y="5097"/>
                  <a:pt x="5478" y="5108"/>
                  <a:pt x="5704" y="5025"/>
                </a:cubicBezTo>
                <a:cubicBezTo>
                  <a:pt x="5906" y="4156"/>
                  <a:pt x="6145" y="3251"/>
                  <a:pt x="6371" y="2382"/>
                </a:cubicBezTo>
                <a:cubicBezTo>
                  <a:pt x="6204" y="2061"/>
                  <a:pt x="5966" y="1763"/>
                  <a:pt x="5668" y="1537"/>
                </a:cubicBezTo>
                <a:cubicBezTo>
                  <a:pt x="5561" y="1453"/>
                  <a:pt x="5383" y="1358"/>
                  <a:pt x="5204" y="1287"/>
                </a:cubicBezTo>
                <a:lnTo>
                  <a:pt x="5359" y="453"/>
                </a:lnTo>
                <a:lnTo>
                  <a:pt x="4668" y="215"/>
                </a:lnTo>
                <a:lnTo>
                  <a:pt x="4061" y="1"/>
                </a:lnTo>
                <a:close/>
              </a:path>
            </a:pathLst>
          </a:custGeom>
          <a:solidFill>
            <a:srgbClr val="C3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350;p94"/>
          <p:cNvSpPr/>
          <p:nvPr/>
        </p:nvSpPr>
        <p:spPr>
          <a:xfrm>
            <a:off x="1551946" y="2495613"/>
            <a:ext cx="136313" cy="328807"/>
          </a:xfrm>
          <a:custGeom>
            <a:avLst/>
            <a:gdLst/>
            <a:ahLst/>
            <a:cxnLst/>
            <a:rect l="l" t="t" r="r" b="b"/>
            <a:pathLst>
              <a:path w="4394" h="10599" extrusionOk="0">
                <a:moveTo>
                  <a:pt x="2691" y="1"/>
                </a:moveTo>
                <a:lnTo>
                  <a:pt x="2298" y="1525"/>
                </a:lnTo>
                <a:cubicBezTo>
                  <a:pt x="2298" y="1525"/>
                  <a:pt x="3096" y="1537"/>
                  <a:pt x="3096" y="2156"/>
                </a:cubicBezTo>
                <a:cubicBezTo>
                  <a:pt x="3096" y="2501"/>
                  <a:pt x="2917" y="3192"/>
                  <a:pt x="2739" y="3751"/>
                </a:cubicBezTo>
                <a:cubicBezTo>
                  <a:pt x="2560" y="4335"/>
                  <a:pt x="2120" y="4775"/>
                  <a:pt x="1548" y="4954"/>
                </a:cubicBezTo>
                <a:lnTo>
                  <a:pt x="870" y="6907"/>
                </a:lnTo>
                <a:cubicBezTo>
                  <a:pt x="870" y="6907"/>
                  <a:pt x="2417" y="7776"/>
                  <a:pt x="2155" y="8252"/>
                </a:cubicBezTo>
                <a:cubicBezTo>
                  <a:pt x="1917" y="8728"/>
                  <a:pt x="1346" y="10336"/>
                  <a:pt x="643" y="10371"/>
                </a:cubicBezTo>
                <a:cubicBezTo>
                  <a:pt x="489" y="10395"/>
                  <a:pt x="274" y="10407"/>
                  <a:pt x="0" y="10431"/>
                </a:cubicBezTo>
                <a:cubicBezTo>
                  <a:pt x="368" y="10520"/>
                  <a:pt x="725" y="10599"/>
                  <a:pt x="1101" y="10599"/>
                </a:cubicBezTo>
                <a:cubicBezTo>
                  <a:pt x="1127" y="10599"/>
                  <a:pt x="1153" y="10598"/>
                  <a:pt x="1179" y="10597"/>
                </a:cubicBezTo>
                <a:cubicBezTo>
                  <a:pt x="1596" y="10586"/>
                  <a:pt x="2024" y="10419"/>
                  <a:pt x="2298" y="10097"/>
                </a:cubicBezTo>
                <a:cubicBezTo>
                  <a:pt x="2501" y="9835"/>
                  <a:pt x="2572" y="9526"/>
                  <a:pt x="2656" y="9216"/>
                </a:cubicBezTo>
                <a:cubicBezTo>
                  <a:pt x="2810" y="8585"/>
                  <a:pt x="2894" y="7990"/>
                  <a:pt x="3048" y="7371"/>
                </a:cubicBezTo>
                <a:cubicBezTo>
                  <a:pt x="2953" y="7085"/>
                  <a:pt x="2775" y="6799"/>
                  <a:pt x="2656" y="6526"/>
                </a:cubicBezTo>
                <a:cubicBezTo>
                  <a:pt x="2739" y="6014"/>
                  <a:pt x="2917" y="5478"/>
                  <a:pt x="3013" y="4978"/>
                </a:cubicBezTo>
                <a:cubicBezTo>
                  <a:pt x="3227" y="4882"/>
                  <a:pt x="3501" y="4894"/>
                  <a:pt x="3727" y="4811"/>
                </a:cubicBezTo>
                <a:cubicBezTo>
                  <a:pt x="3929" y="3942"/>
                  <a:pt x="4168" y="3037"/>
                  <a:pt x="4394" y="2180"/>
                </a:cubicBezTo>
                <a:cubicBezTo>
                  <a:pt x="4227" y="1846"/>
                  <a:pt x="3989" y="1549"/>
                  <a:pt x="3691" y="1323"/>
                </a:cubicBezTo>
                <a:cubicBezTo>
                  <a:pt x="3584" y="1239"/>
                  <a:pt x="3406" y="1144"/>
                  <a:pt x="3227" y="1073"/>
                </a:cubicBezTo>
                <a:lnTo>
                  <a:pt x="3382" y="239"/>
                </a:lnTo>
                <a:lnTo>
                  <a:pt x="2691" y="1"/>
                </a:lnTo>
                <a:close/>
              </a:path>
            </a:pathLst>
          </a:custGeom>
          <a:solidFill>
            <a:srgbClr val="9AB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351;p94"/>
          <p:cNvSpPr/>
          <p:nvPr/>
        </p:nvSpPr>
        <p:spPr>
          <a:xfrm>
            <a:off x="1616225" y="2599414"/>
            <a:ext cx="85715" cy="119840"/>
          </a:xfrm>
          <a:custGeom>
            <a:avLst/>
            <a:gdLst/>
            <a:ahLst/>
            <a:cxnLst/>
            <a:rect l="l" t="t" r="r" b="b"/>
            <a:pathLst>
              <a:path w="2763" h="3863" extrusionOk="0">
                <a:moveTo>
                  <a:pt x="1119" y="1"/>
                </a:moveTo>
                <a:cubicBezTo>
                  <a:pt x="1119" y="1"/>
                  <a:pt x="1060" y="108"/>
                  <a:pt x="965" y="274"/>
                </a:cubicBezTo>
                <a:cubicBezTo>
                  <a:pt x="893" y="405"/>
                  <a:pt x="786" y="608"/>
                  <a:pt x="679" y="834"/>
                </a:cubicBezTo>
                <a:cubicBezTo>
                  <a:pt x="643" y="929"/>
                  <a:pt x="607" y="1013"/>
                  <a:pt x="560" y="1108"/>
                </a:cubicBezTo>
                <a:cubicBezTo>
                  <a:pt x="476" y="1310"/>
                  <a:pt x="381" y="1548"/>
                  <a:pt x="298" y="1787"/>
                </a:cubicBezTo>
                <a:lnTo>
                  <a:pt x="203" y="2060"/>
                </a:lnTo>
                <a:cubicBezTo>
                  <a:pt x="143" y="2263"/>
                  <a:pt x="107" y="2477"/>
                  <a:pt x="60" y="2668"/>
                </a:cubicBezTo>
                <a:cubicBezTo>
                  <a:pt x="24" y="2763"/>
                  <a:pt x="24" y="2846"/>
                  <a:pt x="12" y="2941"/>
                </a:cubicBezTo>
                <a:cubicBezTo>
                  <a:pt x="0" y="3132"/>
                  <a:pt x="0" y="3322"/>
                  <a:pt x="24" y="3501"/>
                </a:cubicBezTo>
                <a:cubicBezTo>
                  <a:pt x="24" y="3501"/>
                  <a:pt x="728" y="3863"/>
                  <a:pt x="1439" y="3863"/>
                </a:cubicBezTo>
                <a:cubicBezTo>
                  <a:pt x="1523" y="3863"/>
                  <a:pt x="1608" y="3858"/>
                  <a:pt x="1691" y="3846"/>
                </a:cubicBezTo>
                <a:cubicBezTo>
                  <a:pt x="1691" y="3846"/>
                  <a:pt x="2441" y="2822"/>
                  <a:pt x="2679" y="1703"/>
                </a:cubicBezTo>
                <a:cubicBezTo>
                  <a:pt x="2739" y="1417"/>
                  <a:pt x="2762" y="1132"/>
                  <a:pt x="2739" y="846"/>
                </a:cubicBezTo>
                <a:cubicBezTo>
                  <a:pt x="2739" y="846"/>
                  <a:pt x="1846" y="120"/>
                  <a:pt x="1119"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352;p94"/>
          <p:cNvSpPr/>
          <p:nvPr/>
        </p:nvSpPr>
        <p:spPr>
          <a:xfrm>
            <a:off x="1634311" y="2625287"/>
            <a:ext cx="35490" cy="16628"/>
          </a:xfrm>
          <a:custGeom>
            <a:avLst/>
            <a:gdLst/>
            <a:ahLst/>
            <a:cxnLst/>
            <a:rect l="l" t="t" r="r" b="b"/>
            <a:pathLst>
              <a:path w="1144" h="536" extrusionOk="0">
                <a:moveTo>
                  <a:pt x="120" y="0"/>
                </a:moveTo>
                <a:cubicBezTo>
                  <a:pt x="72" y="95"/>
                  <a:pt x="36" y="179"/>
                  <a:pt x="1" y="274"/>
                </a:cubicBezTo>
                <a:cubicBezTo>
                  <a:pt x="96" y="321"/>
                  <a:pt x="203" y="357"/>
                  <a:pt x="334" y="393"/>
                </a:cubicBezTo>
                <a:cubicBezTo>
                  <a:pt x="548" y="452"/>
                  <a:pt x="739" y="476"/>
                  <a:pt x="893" y="512"/>
                </a:cubicBezTo>
                <a:cubicBezTo>
                  <a:pt x="1036" y="524"/>
                  <a:pt x="1144" y="536"/>
                  <a:pt x="1144" y="536"/>
                </a:cubicBezTo>
                <a:cubicBezTo>
                  <a:pt x="1144" y="536"/>
                  <a:pt x="1084" y="464"/>
                  <a:pt x="977" y="357"/>
                </a:cubicBezTo>
                <a:cubicBezTo>
                  <a:pt x="858" y="262"/>
                  <a:pt x="667" y="131"/>
                  <a:pt x="441" y="60"/>
                </a:cubicBezTo>
                <a:cubicBezTo>
                  <a:pt x="322" y="24"/>
                  <a:pt x="215" y="0"/>
                  <a:pt x="120"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353;p94"/>
          <p:cNvSpPr/>
          <p:nvPr/>
        </p:nvSpPr>
        <p:spPr>
          <a:xfrm>
            <a:off x="1622492" y="2655565"/>
            <a:ext cx="34373" cy="14798"/>
          </a:xfrm>
          <a:custGeom>
            <a:avLst/>
            <a:gdLst/>
            <a:ahLst/>
            <a:cxnLst/>
            <a:rect l="l" t="t" r="r" b="b"/>
            <a:pathLst>
              <a:path w="1108" h="477" extrusionOk="0">
                <a:moveTo>
                  <a:pt x="96" y="0"/>
                </a:moveTo>
                <a:lnTo>
                  <a:pt x="1" y="262"/>
                </a:lnTo>
                <a:cubicBezTo>
                  <a:pt x="108" y="298"/>
                  <a:pt x="215" y="334"/>
                  <a:pt x="334" y="369"/>
                </a:cubicBezTo>
                <a:cubicBezTo>
                  <a:pt x="524" y="429"/>
                  <a:pt x="715" y="441"/>
                  <a:pt x="870" y="453"/>
                </a:cubicBezTo>
                <a:cubicBezTo>
                  <a:pt x="1001" y="477"/>
                  <a:pt x="1108" y="477"/>
                  <a:pt x="1108" y="477"/>
                </a:cubicBezTo>
                <a:cubicBezTo>
                  <a:pt x="1108" y="477"/>
                  <a:pt x="1048" y="381"/>
                  <a:pt x="929" y="310"/>
                </a:cubicBezTo>
                <a:cubicBezTo>
                  <a:pt x="822" y="203"/>
                  <a:pt x="643" y="96"/>
                  <a:pt x="417" y="36"/>
                </a:cubicBezTo>
                <a:cubicBezTo>
                  <a:pt x="298" y="12"/>
                  <a:pt x="203" y="0"/>
                  <a:pt x="96"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354;p94"/>
          <p:cNvSpPr/>
          <p:nvPr/>
        </p:nvSpPr>
        <p:spPr>
          <a:xfrm>
            <a:off x="1616597" y="2681779"/>
            <a:ext cx="36576" cy="16287"/>
          </a:xfrm>
          <a:custGeom>
            <a:avLst/>
            <a:gdLst/>
            <a:ahLst/>
            <a:cxnLst/>
            <a:rect l="l" t="t" r="r" b="b"/>
            <a:pathLst>
              <a:path w="1179" h="525" extrusionOk="0">
                <a:moveTo>
                  <a:pt x="48" y="1"/>
                </a:moveTo>
                <a:cubicBezTo>
                  <a:pt x="12" y="84"/>
                  <a:pt x="12" y="179"/>
                  <a:pt x="0" y="263"/>
                </a:cubicBezTo>
                <a:cubicBezTo>
                  <a:pt x="107" y="310"/>
                  <a:pt x="226" y="370"/>
                  <a:pt x="357" y="405"/>
                </a:cubicBezTo>
                <a:cubicBezTo>
                  <a:pt x="560" y="465"/>
                  <a:pt x="774" y="489"/>
                  <a:pt x="929" y="501"/>
                </a:cubicBezTo>
                <a:cubicBezTo>
                  <a:pt x="1072" y="525"/>
                  <a:pt x="1179" y="525"/>
                  <a:pt x="1179" y="525"/>
                </a:cubicBezTo>
                <a:cubicBezTo>
                  <a:pt x="1179" y="525"/>
                  <a:pt x="1119" y="441"/>
                  <a:pt x="1000" y="322"/>
                </a:cubicBezTo>
                <a:cubicBezTo>
                  <a:pt x="881" y="239"/>
                  <a:pt x="679" y="120"/>
                  <a:pt x="464" y="60"/>
                </a:cubicBezTo>
                <a:cubicBezTo>
                  <a:pt x="310" y="13"/>
                  <a:pt x="167" y="1"/>
                  <a:pt x="48" y="1"/>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355;p94"/>
          <p:cNvSpPr/>
          <p:nvPr/>
        </p:nvSpPr>
        <p:spPr>
          <a:xfrm>
            <a:off x="1646131" y="2599414"/>
            <a:ext cx="55809" cy="52862"/>
          </a:xfrm>
          <a:custGeom>
            <a:avLst/>
            <a:gdLst/>
            <a:ahLst/>
            <a:cxnLst/>
            <a:rect l="l" t="t" r="r" b="b"/>
            <a:pathLst>
              <a:path w="1799" h="1704" extrusionOk="0">
                <a:moveTo>
                  <a:pt x="155" y="1"/>
                </a:moveTo>
                <a:cubicBezTo>
                  <a:pt x="155" y="1"/>
                  <a:pt x="96" y="108"/>
                  <a:pt x="1" y="274"/>
                </a:cubicBezTo>
                <a:cubicBezTo>
                  <a:pt x="48" y="286"/>
                  <a:pt x="96" y="286"/>
                  <a:pt x="120" y="298"/>
                </a:cubicBezTo>
                <a:cubicBezTo>
                  <a:pt x="358" y="393"/>
                  <a:pt x="584" y="536"/>
                  <a:pt x="810" y="679"/>
                </a:cubicBezTo>
                <a:cubicBezTo>
                  <a:pt x="1001" y="798"/>
                  <a:pt x="1191" y="917"/>
                  <a:pt x="1346" y="1072"/>
                </a:cubicBezTo>
                <a:cubicBezTo>
                  <a:pt x="1501" y="1251"/>
                  <a:pt x="1620" y="1477"/>
                  <a:pt x="1715" y="1703"/>
                </a:cubicBezTo>
                <a:cubicBezTo>
                  <a:pt x="1775" y="1417"/>
                  <a:pt x="1798" y="1132"/>
                  <a:pt x="1775" y="858"/>
                </a:cubicBezTo>
                <a:cubicBezTo>
                  <a:pt x="1775" y="858"/>
                  <a:pt x="882" y="120"/>
                  <a:pt x="155" y="1"/>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356;p94"/>
          <p:cNvSpPr/>
          <p:nvPr/>
        </p:nvSpPr>
        <p:spPr>
          <a:xfrm>
            <a:off x="1037066" y="2358586"/>
            <a:ext cx="236050" cy="399694"/>
          </a:xfrm>
          <a:custGeom>
            <a:avLst/>
            <a:gdLst/>
            <a:ahLst/>
            <a:cxnLst/>
            <a:rect l="l" t="t" r="r" b="b"/>
            <a:pathLst>
              <a:path w="7609" h="12884" extrusionOk="0">
                <a:moveTo>
                  <a:pt x="0" y="1"/>
                </a:moveTo>
                <a:lnTo>
                  <a:pt x="405" y="5847"/>
                </a:lnTo>
                <a:lnTo>
                  <a:pt x="2405" y="12883"/>
                </a:lnTo>
                <a:lnTo>
                  <a:pt x="7608" y="9478"/>
                </a:lnTo>
                <a:cubicBezTo>
                  <a:pt x="7608" y="9478"/>
                  <a:pt x="2286" y="715"/>
                  <a:pt x="2048" y="429"/>
                </a:cubicBezTo>
                <a:cubicBezTo>
                  <a:pt x="1810" y="144"/>
                  <a:pt x="0" y="1"/>
                  <a:pt x="0" y="1"/>
                </a:cubicBezTo>
                <a:close/>
              </a:path>
            </a:pathLst>
          </a:custGeom>
          <a:solidFill>
            <a:srgbClr val="315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357;p94"/>
          <p:cNvSpPr/>
          <p:nvPr/>
        </p:nvSpPr>
        <p:spPr>
          <a:xfrm>
            <a:off x="690948" y="2349373"/>
            <a:ext cx="509762" cy="789988"/>
          </a:xfrm>
          <a:custGeom>
            <a:avLst/>
            <a:gdLst/>
            <a:ahLst/>
            <a:cxnLst/>
            <a:rect l="l" t="t" r="r" b="b"/>
            <a:pathLst>
              <a:path w="16432" h="25465" extrusionOk="0">
                <a:moveTo>
                  <a:pt x="6335" y="0"/>
                </a:moveTo>
                <a:lnTo>
                  <a:pt x="4668" y="369"/>
                </a:lnTo>
                <a:lnTo>
                  <a:pt x="4371" y="441"/>
                </a:lnTo>
                <a:lnTo>
                  <a:pt x="1168" y="1238"/>
                </a:lnTo>
                <a:lnTo>
                  <a:pt x="2585" y="11871"/>
                </a:lnTo>
                <a:lnTo>
                  <a:pt x="1" y="24717"/>
                </a:lnTo>
                <a:cubicBezTo>
                  <a:pt x="2241" y="25301"/>
                  <a:pt x="5383" y="25465"/>
                  <a:pt x="8210" y="25465"/>
                </a:cubicBezTo>
                <a:cubicBezTo>
                  <a:pt x="11843" y="25465"/>
                  <a:pt x="14955" y="25194"/>
                  <a:pt x="14955" y="25194"/>
                </a:cubicBezTo>
                <a:lnTo>
                  <a:pt x="13884" y="12811"/>
                </a:lnTo>
                <a:cubicBezTo>
                  <a:pt x="13884" y="12811"/>
                  <a:pt x="14312" y="12573"/>
                  <a:pt x="15372" y="9287"/>
                </a:cubicBezTo>
                <a:cubicBezTo>
                  <a:pt x="16432" y="6001"/>
                  <a:pt x="11145" y="298"/>
                  <a:pt x="11145" y="298"/>
                </a:cubicBezTo>
                <a:lnTo>
                  <a:pt x="10038" y="131"/>
                </a:lnTo>
                <a:lnTo>
                  <a:pt x="9133" y="0"/>
                </a:lnTo>
                <a:close/>
              </a:path>
            </a:pathLst>
          </a:custGeom>
          <a:solidFill>
            <a:srgbClr val="315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358;p94"/>
          <p:cNvSpPr/>
          <p:nvPr/>
        </p:nvSpPr>
        <p:spPr>
          <a:xfrm>
            <a:off x="1078791" y="2423237"/>
            <a:ext cx="90896" cy="313979"/>
          </a:xfrm>
          <a:custGeom>
            <a:avLst/>
            <a:gdLst/>
            <a:ahLst/>
            <a:cxnLst/>
            <a:rect l="l" t="t" r="r" b="b"/>
            <a:pathLst>
              <a:path w="2930" h="10121" extrusionOk="0">
                <a:moveTo>
                  <a:pt x="1" y="0"/>
                </a:moveTo>
                <a:lnTo>
                  <a:pt x="1" y="0"/>
                </a:lnTo>
                <a:cubicBezTo>
                  <a:pt x="1" y="1"/>
                  <a:pt x="1906" y="4572"/>
                  <a:pt x="2084" y="5144"/>
                </a:cubicBezTo>
                <a:cubicBezTo>
                  <a:pt x="2263" y="5715"/>
                  <a:pt x="1298" y="10121"/>
                  <a:pt x="1298" y="10121"/>
                </a:cubicBezTo>
                <a:cubicBezTo>
                  <a:pt x="1298" y="10121"/>
                  <a:pt x="2929" y="6156"/>
                  <a:pt x="2858" y="5132"/>
                </a:cubicBezTo>
                <a:cubicBezTo>
                  <a:pt x="2787" y="4072"/>
                  <a:pt x="1" y="1"/>
                  <a:pt x="1" y="0"/>
                </a:cubicBezTo>
                <a:close/>
              </a:path>
            </a:pathLst>
          </a:custGeom>
          <a:solidFill>
            <a:srgbClr val="315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359;p94"/>
          <p:cNvSpPr/>
          <p:nvPr/>
        </p:nvSpPr>
        <p:spPr>
          <a:xfrm>
            <a:off x="836505" y="2349373"/>
            <a:ext cx="202422" cy="116645"/>
          </a:xfrm>
          <a:custGeom>
            <a:avLst/>
            <a:gdLst/>
            <a:ahLst/>
            <a:cxnLst/>
            <a:rect l="l" t="t" r="r" b="b"/>
            <a:pathLst>
              <a:path w="6525" h="3760" extrusionOk="0">
                <a:moveTo>
                  <a:pt x="1643" y="0"/>
                </a:moveTo>
                <a:lnTo>
                  <a:pt x="857" y="179"/>
                </a:lnTo>
                <a:lnTo>
                  <a:pt x="0" y="369"/>
                </a:lnTo>
                <a:cubicBezTo>
                  <a:pt x="83" y="548"/>
                  <a:pt x="214" y="786"/>
                  <a:pt x="417" y="1024"/>
                </a:cubicBezTo>
                <a:cubicBezTo>
                  <a:pt x="743" y="1415"/>
                  <a:pt x="2665" y="3759"/>
                  <a:pt x="4410" y="3759"/>
                </a:cubicBezTo>
                <a:cubicBezTo>
                  <a:pt x="4577" y="3759"/>
                  <a:pt x="4743" y="3738"/>
                  <a:pt x="4905" y="3691"/>
                </a:cubicBezTo>
                <a:cubicBezTo>
                  <a:pt x="6525" y="3227"/>
                  <a:pt x="5608" y="738"/>
                  <a:pt x="5358" y="131"/>
                </a:cubicBezTo>
                <a:lnTo>
                  <a:pt x="4941" y="72"/>
                </a:lnTo>
                <a:lnTo>
                  <a:pt x="4441" y="0"/>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360;p94"/>
          <p:cNvSpPr/>
          <p:nvPr/>
        </p:nvSpPr>
        <p:spPr>
          <a:xfrm>
            <a:off x="871592" y="2253699"/>
            <a:ext cx="108889" cy="153251"/>
          </a:xfrm>
          <a:custGeom>
            <a:avLst/>
            <a:gdLst/>
            <a:ahLst/>
            <a:cxnLst/>
            <a:rect l="l" t="t" r="r" b="b"/>
            <a:pathLst>
              <a:path w="3510" h="4940" extrusionOk="0">
                <a:moveTo>
                  <a:pt x="0" y="0"/>
                </a:moveTo>
                <a:lnTo>
                  <a:pt x="0" y="0"/>
                </a:lnTo>
                <a:cubicBezTo>
                  <a:pt x="0" y="0"/>
                  <a:pt x="191" y="1048"/>
                  <a:pt x="381" y="2143"/>
                </a:cubicBezTo>
                <a:cubicBezTo>
                  <a:pt x="560" y="3144"/>
                  <a:pt x="548" y="3286"/>
                  <a:pt x="631" y="3691"/>
                </a:cubicBezTo>
                <a:lnTo>
                  <a:pt x="2298" y="4810"/>
                </a:lnTo>
                <a:cubicBezTo>
                  <a:pt x="2429" y="4900"/>
                  <a:pt x="2571" y="4940"/>
                  <a:pt x="2710" y="4940"/>
                </a:cubicBezTo>
                <a:cubicBezTo>
                  <a:pt x="3125" y="4940"/>
                  <a:pt x="3509" y="4578"/>
                  <a:pt x="3465" y="4096"/>
                </a:cubicBezTo>
                <a:cubicBezTo>
                  <a:pt x="3417" y="3822"/>
                  <a:pt x="3393" y="3513"/>
                  <a:pt x="3334" y="3156"/>
                </a:cubicBezTo>
                <a:cubicBezTo>
                  <a:pt x="3215" y="2310"/>
                  <a:pt x="3167" y="1405"/>
                  <a:pt x="3346" y="548"/>
                </a:cubicBezTo>
                <a:lnTo>
                  <a:pt x="0" y="0"/>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361;p94"/>
          <p:cNvSpPr/>
          <p:nvPr/>
        </p:nvSpPr>
        <p:spPr>
          <a:xfrm>
            <a:off x="870475" y="2253699"/>
            <a:ext cx="104546" cy="104577"/>
          </a:xfrm>
          <a:custGeom>
            <a:avLst/>
            <a:gdLst/>
            <a:ahLst/>
            <a:cxnLst/>
            <a:rect l="l" t="t" r="r" b="b"/>
            <a:pathLst>
              <a:path w="3370" h="3371" extrusionOk="0">
                <a:moveTo>
                  <a:pt x="0" y="0"/>
                </a:moveTo>
                <a:cubicBezTo>
                  <a:pt x="0" y="0"/>
                  <a:pt x="191" y="1048"/>
                  <a:pt x="393" y="2143"/>
                </a:cubicBezTo>
                <a:cubicBezTo>
                  <a:pt x="1267" y="2701"/>
                  <a:pt x="2456" y="3371"/>
                  <a:pt x="2943" y="3371"/>
                </a:cubicBezTo>
                <a:cubicBezTo>
                  <a:pt x="3007" y="3371"/>
                  <a:pt x="3059" y="3359"/>
                  <a:pt x="3096" y="3334"/>
                </a:cubicBezTo>
                <a:cubicBezTo>
                  <a:pt x="3167" y="3286"/>
                  <a:pt x="3263" y="3227"/>
                  <a:pt x="3346" y="3167"/>
                </a:cubicBezTo>
                <a:cubicBezTo>
                  <a:pt x="3227" y="2322"/>
                  <a:pt x="3191" y="1417"/>
                  <a:pt x="3370" y="572"/>
                </a:cubicBezTo>
                <a:lnTo>
                  <a:pt x="0" y="0"/>
                </a:ln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362;p94"/>
          <p:cNvSpPr/>
          <p:nvPr/>
        </p:nvSpPr>
        <p:spPr>
          <a:xfrm>
            <a:off x="980543" y="1980794"/>
            <a:ext cx="99024" cy="182071"/>
          </a:xfrm>
          <a:custGeom>
            <a:avLst/>
            <a:gdLst/>
            <a:ahLst/>
            <a:cxnLst/>
            <a:rect l="l" t="t" r="r" b="b"/>
            <a:pathLst>
              <a:path w="3192" h="5869" extrusionOk="0">
                <a:moveTo>
                  <a:pt x="896" y="0"/>
                </a:moveTo>
                <a:cubicBezTo>
                  <a:pt x="582" y="0"/>
                  <a:pt x="317" y="131"/>
                  <a:pt x="143" y="451"/>
                </a:cubicBezTo>
                <a:cubicBezTo>
                  <a:pt x="0" y="749"/>
                  <a:pt x="24" y="1046"/>
                  <a:pt x="131" y="1332"/>
                </a:cubicBezTo>
                <a:cubicBezTo>
                  <a:pt x="227" y="1582"/>
                  <a:pt x="381" y="1808"/>
                  <a:pt x="512" y="2023"/>
                </a:cubicBezTo>
                <a:lnTo>
                  <a:pt x="608" y="2166"/>
                </a:lnTo>
                <a:cubicBezTo>
                  <a:pt x="643" y="2249"/>
                  <a:pt x="715" y="2320"/>
                  <a:pt x="751" y="2416"/>
                </a:cubicBezTo>
                <a:cubicBezTo>
                  <a:pt x="858" y="2570"/>
                  <a:pt x="929" y="2749"/>
                  <a:pt x="1024" y="2916"/>
                </a:cubicBezTo>
                <a:cubicBezTo>
                  <a:pt x="1489" y="3844"/>
                  <a:pt x="1798" y="4845"/>
                  <a:pt x="1941" y="5868"/>
                </a:cubicBezTo>
                <a:cubicBezTo>
                  <a:pt x="2477" y="5023"/>
                  <a:pt x="3048" y="4106"/>
                  <a:pt x="3168" y="3142"/>
                </a:cubicBezTo>
                <a:cubicBezTo>
                  <a:pt x="3179" y="3011"/>
                  <a:pt x="3191" y="2868"/>
                  <a:pt x="3191" y="2737"/>
                </a:cubicBezTo>
                <a:cubicBezTo>
                  <a:pt x="3191" y="2666"/>
                  <a:pt x="3191" y="2582"/>
                  <a:pt x="3168" y="2475"/>
                </a:cubicBezTo>
                <a:cubicBezTo>
                  <a:pt x="3156" y="2368"/>
                  <a:pt x="3132" y="2249"/>
                  <a:pt x="3108" y="2130"/>
                </a:cubicBezTo>
                <a:cubicBezTo>
                  <a:pt x="2941" y="1416"/>
                  <a:pt x="2477" y="701"/>
                  <a:pt x="1846" y="296"/>
                </a:cubicBezTo>
                <a:cubicBezTo>
                  <a:pt x="1632" y="177"/>
                  <a:pt x="1417" y="82"/>
                  <a:pt x="1191" y="34"/>
                </a:cubicBezTo>
                <a:cubicBezTo>
                  <a:pt x="1089" y="12"/>
                  <a:pt x="990" y="0"/>
                  <a:pt x="896"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363;p94"/>
          <p:cNvSpPr/>
          <p:nvPr/>
        </p:nvSpPr>
        <p:spPr>
          <a:xfrm>
            <a:off x="773095" y="1993638"/>
            <a:ext cx="291332" cy="319780"/>
          </a:xfrm>
          <a:custGeom>
            <a:avLst/>
            <a:gdLst/>
            <a:ahLst/>
            <a:cxnLst/>
            <a:rect l="l" t="t" r="r" b="b"/>
            <a:pathLst>
              <a:path w="9391" h="10308" extrusionOk="0">
                <a:moveTo>
                  <a:pt x="5765" y="1"/>
                </a:moveTo>
                <a:cubicBezTo>
                  <a:pt x="0" y="1"/>
                  <a:pt x="1248" y="4530"/>
                  <a:pt x="1473" y="5121"/>
                </a:cubicBezTo>
                <a:cubicBezTo>
                  <a:pt x="1568" y="5347"/>
                  <a:pt x="2520" y="7967"/>
                  <a:pt x="2758" y="8562"/>
                </a:cubicBezTo>
                <a:cubicBezTo>
                  <a:pt x="2794" y="8669"/>
                  <a:pt x="2913" y="8788"/>
                  <a:pt x="3116" y="8907"/>
                </a:cubicBezTo>
                <a:cubicBezTo>
                  <a:pt x="4018" y="9517"/>
                  <a:pt x="6322" y="10308"/>
                  <a:pt x="7361" y="10308"/>
                </a:cubicBezTo>
                <a:cubicBezTo>
                  <a:pt x="7418" y="10308"/>
                  <a:pt x="7472" y="10305"/>
                  <a:pt x="7521" y="10300"/>
                </a:cubicBezTo>
                <a:cubicBezTo>
                  <a:pt x="8652" y="10205"/>
                  <a:pt x="9212" y="7824"/>
                  <a:pt x="9307" y="7431"/>
                </a:cubicBezTo>
                <a:cubicBezTo>
                  <a:pt x="9390" y="7038"/>
                  <a:pt x="8914" y="5526"/>
                  <a:pt x="8914" y="5526"/>
                </a:cubicBezTo>
                <a:cubicBezTo>
                  <a:pt x="8950" y="5181"/>
                  <a:pt x="8962" y="4871"/>
                  <a:pt x="8962" y="4573"/>
                </a:cubicBezTo>
                <a:cubicBezTo>
                  <a:pt x="8962" y="3264"/>
                  <a:pt x="8688" y="2299"/>
                  <a:pt x="8366" y="1597"/>
                </a:cubicBezTo>
                <a:cubicBezTo>
                  <a:pt x="7914" y="632"/>
                  <a:pt x="6937" y="25"/>
                  <a:pt x="5878" y="1"/>
                </a:cubicBezTo>
                <a:cubicBezTo>
                  <a:pt x="5840" y="1"/>
                  <a:pt x="5802" y="1"/>
                  <a:pt x="5765" y="1"/>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364;p94"/>
          <p:cNvSpPr/>
          <p:nvPr/>
        </p:nvSpPr>
        <p:spPr>
          <a:xfrm>
            <a:off x="792547" y="2170838"/>
            <a:ext cx="73523" cy="85033"/>
          </a:xfrm>
          <a:custGeom>
            <a:avLst/>
            <a:gdLst/>
            <a:ahLst/>
            <a:cxnLst/>
            <a:rect l="l" t="t" r="r" b="b"/>
            <a:pathLst>
              <a:path w="2370" h="2741" extrusionOk="0">
                <a:moveTo>
                  <a:pt x="756" y="0"/>
                </a:moveTo>
                <a:cubicBezTo>
                  <a:pt x="655" y="0"/>
                  <a:pt x="548" y="38"/>
                  <a:pt x="441" y="135"/>
                </a:cubicBezTo>
                <a:cubicBezTo>
                  <a:pt x="0" y="540"/>
                  <a:pt x="322" y="1790"/>
                  <a:pt x="607" y="2124"/>
                </a:cubicBezTo>
                <a:lnTo>
                  <a:pt x="703" y="2207"/>
                </a:lnTo>
                <a:cubicBezTo>
                  <a:pt x="991" y="2465"/>
                  <a:pt x="1494" y="2740"/>
                  <a:pt x="2087" y="2740"/>
                </a:cubicBezTo>
                <a:cubicBezTo>
                  <a:pt x="2179" y="2740"/>
                  <a:pt x="2273" y="2733"/>
                  <a:pt x="2370" y="2719"/>
                </a:cubicBezTo>
                <a:lnTo>
                  <a:pt x="1262" y="302"/>
                </a:lnTo>
                <a:cubicBezTo>
                  <a:pt x="1262" y="302"/>
                  <a:pt x="1215" y="242"/>
                  <a:pt x="1143" y="171"/>
                </a:cubicBezTo>
                <a:cubicBezTo>
                  <a:pt x="1038" y="79"/>
                  <a:pt x="903" y="0"/>
                  <a:pt x="756" y="0"/>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365;p94"/>
          <p:cNvSpPr/>
          <p:nvPr/>
        </p:nvSpPr>
        <p:spPr>
          <a:xfrm>
            <a:off x="804366" y="2195873"/>
            <a:ext cx="40267" cy="44176"/>
          </a:xfrm>
          <a:custGeom>
            <a:avLst/>
            <a:gdLst/>
            <a:ahLst/>
            <a:cxnLst/>
            <a:rect l="l" t="t" r="r" b="b"/>
            <a:pathLst>
              <a:path w="1298" h="1424" extrusionOk="0">
                <a:moveTo>
                  <a:pt x="253" y="0"/>
                </a:moveTo>
                <a:cubicBezTo>
                  <a:pt x="116" y="0"/>
                  <a:pt x="12" y="80"/>
                  <a:pt x="0" y="293"/>
                </a:cubicBezTo>
                <a:cubicBezTo>
                  <a:pt x="0" y="388"/>
                  <a:pt x="36" y="495"/>
                  <a:pt x="95" y="590"/>
                </a:cubicBezTo>
                <a:cubicBezTo>
                  <a:pt x="334" y="983"/>
                  <a:pt x="822" y="1210"/>
                  <a:pt x="1298" y="1424"/>
                </a:cubicBezTo>
                <a:cubicBezTo>
                  <a:pt x="1131" y="1245"/>
                  <a:pt x="1036" y="1019"/>
                  <a:pt x="1012" y="781"/>
                </a:cubicBezTo>
                <a:cubicBezTo>
                  <a:pt x="1000" y="709"/>
                  <a:pt x="1000" y="614"/>
                  <a:pt x="988" y="543"/>
                </a:cubicBezTo>
                <a:cubicBezTo>
                  <a:pt x="941" y="328"/>
                  <a:pt x="530" y="0"/>
                  <a:pt x="253"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366;p94"/>
          <p:cNvSpPr/>
          <p:nvPr/>
        </p:nvSpPr>
        <p:spPr>
          <a:xfrm>
            <a:off x="739715" y="1932896"/>
            <a:ext cx="300701" cy="266173"/>
          </a:xfrm>
          <a:custGeom>
            <a:avLst/>
            <a:gdLst/>
            <a:ahLst/>
            <a:cxnLst/>
            <a:rect l="l" t="t" r="r" b="b"/>
            <a:pathLst>
              <a:path w="9693" h="8580" extrusionOk="0">
                <a:moveTo>
                  <a:pt x="6050" y="0"/>
                </a:moveTo>
                <a:cubicBezTo>
                  <a:pt x="4976" y="0"/>
                  <a:pt x="3823" y="253"/>
                  <a:pt x="2834" y="781"/>
                </a:cubicBezTo>
                <a:cubicBezTo>
                  <a:pt x="2298" y="1078"/>
                  <a:pt x="1810" y="1459"/>
                  <a:pt x="1406" y="1912"/>
                </a:cubicBezTo>
                <a:cubicBezTo>
                  <a:pt x="1108" y="2257"/>
                  <a:pt x="846" y="2650"/>
                  <a:pt x="667" y="3079"/>
                </a:cubicBezTo>
                <a:cubicBezTo>
                  <a:pt x="167" y="4257"/>
                  <a:pt x="1" y="5115"/>
                  <a:pt x="215" y="5960"/>
                </a:cubicBezTo>
                <a:cubicBezTo>
                  <a:pt x="251" y="6115"/>
                  <a:pt x="298" y="6258"/>
                  <a:pt x="358" y="6412"/>
                </a:cubicBezTo>
                <a:cubicBezTo>
                  <a:pt x="465" y="6698"/>
                  <a:pt x="620" y="6960"/>
                  <a:pt x="798" y="7246"/>
                </a:cubicBezTo>
                <a:cubicBezTo>
                  <a:pt x="810" y="7258"/>
                  <a:pt x="810" y="7270"/>
                  <a:pt x="822" y="7293"/>
                </a:cubicBezTo>
                <a:lnTo>
                  <a:pt x="917" y="7424"/>
                </a:lnTo>
                <a:cubicBezTo>
                  <a:pt x="929" y="7436"/>
                  <a:pt x="929" y="7448"/>
                  <a:pt x="941" y="7472"/>
                </a:cubicBezTo>
                <a:cubicBezTo>
                  <a:pt x="953" y="7496"/>
                  <a:pt x="989" y="7531"/>
                  <a:pt x="1001" y="7555"/>
                </a:cubicBezTo>
                <a:cubicBezTo>
                  <a:pt x="1167" y="7782"/>
                  <a:pt x="1346" y="8020"/>
                  <a:pt x="1548" y="8270"/>
                </a:cubicBezTo>
                <a:lnTo>
                  <a:pt x="1822" y="8579"/>
                </a:lnTo>
                <a:cubicBezTo>
                  <a:pt x="1822" y="8579"/>
                  <a:pt x="2003" y="7769"/>
                  <a:pt x="2541" y="7769"/>
                </a:cubicBezTo>
                <a:cubicBezTo>
                  <a:pt x="2635" y="7769"/>
                  <a:pt x="2741" y="7794"/>
                  <a:pt x="2858" y="7853"/>
                </a:cubicBezTo>
                <a:cubicBezTo>
                  <a:pt x="2858" y="7853"/>
                  <a:pt x="3180" y="7746"/>
                  <a:pt x="3620" y="7543"/>
                </a:cubicBezTo>
                <a:cubicBezTo>
                  <a:pt x="4465" y="7139"/>
                  <a:pt x="5704" y="6377"/>
                  <a:pt x="5918" y="5305"/>
                </a:cubicBezTo>
                <a:lnTo>
                  <a:pt x="5918" y="5305"/>
                </a:lnTo>
                <a:cubicBezTo>
                  <a:pt x="5918" y="5305"/>
                  <a:pt x="5989" y="6400"/>
                  <a:pt x="5501" y="6674"/>
                </a:cubicBezTo>
                <a:cubicBezTo>
                  <a:pt x="5644" y="6615"/>
                  <a:pt x="7263" y="5936"/>
                  <a:pt x="8442" y="4829"/>
                </a:cubicBezTo>
                <a:cubicBezTo>
                  <a:pt x="8561" y="4722"/>
                  <a:pt x="8680" y="4603"/>
                  <a:pt x="8787" y="4484"/>
                </a:cubicBezTo>
                <a:cubicBezTo>
                  <a:pt x="9085" y="4138"/>
                  <a:pt x="9335" y="3769"/>
                  <a:pt x="9502" y="3376"/>
                </a:cubicBezTo>
                <a:cubicBezTo>
                  <a:pt x="9549" y="3269"/>
                  <a:pt x="9573" y="3150"/>
                  <a:pt x="9609" y="3055"/>
                </a:cubicBezTo>
                <a:cubicBezTo>
                  <a:pt x="9633" y="2948"/>
                  <a:pt x="9645" y="2840"/>
                  <a:pt x="9668" y="2733"/>
                </a:cubicBezTo>
                <a:cubicBezTo>
                  <a:pt x="9680" y="2709"/>
                  <a:pt x="9680" y="2698"/>
                  <a:pt x="9680" y="2662"/>
                </a:cubicBezTo>
                <a:cubicBezTo>
                  <a:pt x="9692" y="2531"/>
                  <a:pt x="9692" y="2376"/>
                  <a:pt x="9680" y="2233"/>
                </a:cubicBezTo>
                <a:cubicBezTo>
                  <a:pt x="9680" y="2150"/>
                  <a:pt x="9657" y="2067"/>
                  <a:pt x="9645" y="1995"/>
                </a:cubicBezTo>
                <a:cubicBezTo>
                  <a:pt x="9633" y="1947"/>
                  <a:pt x="9633" y="1900"/>
                  <a:pt x="9621" y="1852"/>
                </a:cubicBezTo>
                <a:cubicBezTo>
                  <a:pt x="9573" y="1674"/>
                  <a:pt x="9502" y="1519"/>
                  <a:pt x="9395" y="1352"/>
                </a:cubicBezTo>
                <a:lnTo>
                  <a:pt x="9299" y="1221"/>
                </a:lnTo>
                <a:cubicBezTo>
                  <a:pt x="9121" y="995"/>
                  <a:pt x="8918" y="804"/>
                  <a:pt x="8668" y="650"/>
                </a:cubicBezTo>
                <a:cubicBezTo>
                  <a:pt x="7999" y="223"/>
                  <a:pt x="7059" y="0"/>
                  <a:pt x="6050" y="0"/>
                </a:cubicBezTo>
                <a:close/>
              </a:path>
            </a:pathLst>
          </a:custGeom>
          <a:solidFill>
            <a:srgbClr val="3F0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367;p94"/>
          <p:cNvSpPr/>
          <p:nvPr/>
        </p:nvSpPr>
        <p:spPr>
          <a:xfrm>
            <a:off x="1010821" y="2082641"/>
            <a:ext cx="48426" cy="18893"/>
          </a:xfrm>
          <a:custGeom>
            <a:avLst/>
            <a:gdLst/>
            <a:ahLst/>
            <a:cxnLst/>
            <a:rect l="l" t="t" r="r" b="b"/>
            <a:pathLst>
              <a:path w="1561" h="609" extrusionOk="0">
                <a:moveTo>
                  <a:pt x="604" y="1"/>
                </a:moveTo>
                <a:cubicBezTo>
                  <a:pt x="488" y="1"/>
                  <a:pt x="385" y="41"/>
                  <a:pt x="310" y="145"/>
                </a:cubicBezTo>
                <a:cubicBezTo>
                  <a:pt x="1" y="609"/>
                  <a:pt x="179" y="609"/>
                  <a:pt x="179" y="609"/>
                </a:cubicBezTo>
                <a:lnTo>
                  <a:pt x="1560" y="490"/>
                </a:lnTo>
                <a:cubicBezTo>
                  <a:pt x="1560" y="490"/>
                  <a:pt x="1007" y="1"/>
                  <a:pt x="604" y="1"/>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368;p94"/>
          <p:cNvSpPr/>
          <p:nvPr/>
        </p:nvSpPr>
        <p:spPr>
          <a:xfrm>
            <a:off x="883784" y="2095050"/>
            <a:ext cx="63534" cy="45293"/>
          </a:xfrm>
          <a:custGeom>
            <a:avLst/>
            <a:gdLst/>
            <a:ahLst/>
            <a:cxnLst/>
            <a:rect l="l" t="t" r="r" b="b"/>
            <a:pathLst>
              <a:path w="2048" h="1460" extrusionOk="0">
                <a:moveTo>
                  <a:pt x="1438" y="1"/>
                </a:moveTo>
                <a:cubicBezTo>
                  <a:pt x="801" y="1"/>
                  <a:pt x="0" y="1459"/>
                  <a:pt x="0" y="1459"/>
                </a:cubicBezTo>
                <a:lnTo>
                  <a:pt x="1869" y="578"/>
                </a:lnTo>
                <a:cubicBezTo>
                  <a:pt x="1869" y="578"/>
                  <a:pt x="2048" y="328"/>
                  <a:pt x="1655" y="66"/>
                </a:cubicBezTo>
                <a:cubicBezTo>
                  <a:pt x="1586" y="21"/>
                  <a:pt x="1513" y="1"/>
                  <a:pt x="1438" y="1"/>
                </a:cubicBezTo>
                <a:close/>
              </a:path>
            </a:pathLst>
          </a:custGeom>
          <a:solidFill>
            <a:srgbClr val="5506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369;p94"/>
          <p:cNvSpPr/>
          <p:nvPr/>
        </p:nvSpPr>
        <p:spPr>
          <a:xfrm>
            <a:off x="908509" y="2133270"/>
            <a:ext cx="34032" cy="58881"/>
          </a:xfrm>
          <a:custGeom>
            <a:avLst/>
            <a:gdLst/>
            <a:ahLst/>
            <a:cxnLst/>
            <a:rect l="l" t="t" r="r" b="b"/>
            <a:pathLst>
              <a:path w="1097" h="1898" extrusionOk="0">
                <a:moveTo>
                  <a:pt x="1025" y="1"/>
                </a:moveTo>
                <a:cubicBezTo>
                  <a:pt x="989" y="180"/>
                  <a:pt x="810" y="358"/>
                  <a:pt x="679" y="465"/>
                </a:cubicBezTo>
                <a:cubicBezTo>
                  <a:pt x="616" y="402"/>
                  <a:pt x="539" y="373"/>
                  <a:pt x="459" y="373"/>
                </a:cubicBezTo>
                <a:cubicBezTo>
                  <a:pt x="434" y="373"/>
                  <a:pt x="408" y="376"/>
                  <a:pt x="382" y="382"/>
                </a:cubicBezTo>
                <a:cubicBezTo>
                  <a:pt x="132" y="441"/>
                  <a:pt x="1" y="822"/>
                  <a:pt x="84" y="1239"/>
                </a:cubicBezTo>
                <a:cubicBezTo>
                  <a:pt x="174" y="1631"/>
                  <a:pt x="422" y="1897"/>
                  <a:pt x="669" y="1897"/>
                </a:cubicBezTo>
                <a:cubicBezTo>
                  <a:pt x="684" y="1897"/>
                  <a:pt x="700" y="1896"/>
                  <a:pt x="715" y="1894"/>
                </a:cubicBezTo>
                <a:cubicBezTo>
                  <a:pt x="965" y="1834"/>
                  <a:pt x="1096" y="1453"/>
                  <a:pt x="1013" y="1037"/>
                </a:cubicBezTo>
                <a:cubicBezTo>
                  <a:pt x="977" y="906"/>
                  <a:pt x="929" y="799"/>
                  <a:pt x="870" y="703"/>
                </a:cubicBezTo>
                <a:cubicBezTo>
                  <a:pt x="1025" y="453"/>
                  <a:pt x="1025" y="1"/>
                  <a:pt x="1025" y="1"/>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370;p94"/>
          <p:cNvSpPr/>
          <p:nvPr/>
        </p:nvSpPr>
        <p:spPr>
          <a:xfrm>
            <a:off x="894114" y="2158212"/>
            <a:ext cx="35117" cy="11975"/>
          </a:xfrm>
          <a:custGeom>
            <a:avLst/>
            <a:gdLst/>
            <a:ahLst/>
            <a:cxnLst/>
            <a:rect l="l" t="t" r="r" b="b"/>
            <a:pathLst>
              <a:path w="1132" h="386" extrusionOk="0">
                <a:moveTo>
                  <a:pt x="479" y="0"/>
                </a:moveTo>
                <a:cubicBezTo>
                  <a:pt x="203" y="0"/>
                  <a:pt x="0" y="102"/>
                  <a:pt x="0" y="102"/>
                </a:cubicBezTo>
                <a:cubicBezTo>
                  <a:pt x="0" y="102"/>
                  <a:pt x="227" y="328"/>
                  <a:pt x="536" y="376"/>
                </a:cubicBezTo>
                <a:cubicBezTo>
                  <a:pt x="580" y="382"/>
                  <a:pt x="624" y="385"/>
                  <a:pt x="667" y="385"/>
                </a:cubicBezTo>
                <a:cubicBezTo>
                  <a:pt x="922" y="385"/>
                  <a:pt x="1131" y="280"/>
                  <a:pt x="1131" y="280"/>
                </a:cubicBezTo>
                <a:cubicBezTo>
                  <a:pt x="1131" y="280"/>
                  <a:pt x="905" y="54"/>
                  <a:pt x="596" y="7"/>
                </a:cubicBezTo>
                <a:cubicBezTo>
                  <a:pt x="556" y="2"/>
                  <a:pt x="517"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371;p94"/>
          <p:cNvSpPr/>
          <p:nvPr/>
        </p:nvSpPr>
        <p:spPr>
          <a:xfrm>
            <a:off x="1018204" y="2124429"/>
            <a:ext cx="26276" cy="43711"/>
          </a:xfrm>
          <a:custGeom>
            <a:avLst/>
            <a:gdLst/>
            <a:ahLst/>
            <a:cxnLst/>
            <a:rect l="l" t="t" r="r" b="b"/>
            <a:pathLst>
              <a:path w="847" h="1409" extrusionOk="0">
                <a:moveTo>
                  <a:pt x="727" y="0"/>
                </a:moveTo>
                <a:lnTo>
                  <a:pt x="727" y="0"/>
                </a:lnTo>
                <a:cubicBezTo>
                  <a:pt x="715" y="119"/>
                  <a:pt x="584" y="238"/>
                  <a:pt x="489" y="310"/>
                </a:cubicBezTo>
                <a:cubicBezTo>
                  <a:pt x="446" y="284"/>
                  <a:pt x="397" y="264"/>
                  <a:pt x="351" y="264"/>
                </a:cubicBezTo>
                <a:cubicBezTo>
                  <a:pt x="333" y="264"/>
                  <a:pt x="315" y="267"/>
                  <a:pt x="299" y="274"/>
                </a:cubicBezTo>
                <a:cubicBezTo>
                  <a:pt x="108" y="310"/>
                  <a:pt x="1" y="595"/>
                  <a:pt x="72" y="905"/>
                </a:cubicBezTo>
                <a:cubicBezTo>
                  <a:pt x="150" y="1203"/>
                  <a:pt x="329" y="1409"/>
                  <a:pt x="507" y="1409"/>
                </a:cubicBezTo>
                <a:cubicBezTo>
                  <a:pt x="521" y="1409"/>
                  <a:pt x="535" y="1408"/>
                  <a:pt x="549" y="1405"/>
                </a:cubicBezTo>
                <a:cubicBezTo>
                  <a:pt x="751" y="1357"/>
                  <a:pt x="846" y="1072"/>
                  <a:pt x="775" y="762"/>
                </a:cubicBezTo>
                <a:cubicBezTo>
                  <a:pt x="751" y="643"/>
                  <a:pt x="703" y="536"/>
                  <a:pt x="644" y="465"/>
                </a:cubicBezTo>
                <a:cubicBezTo>
                  <a:pt x="727" y="298"/>
                  <a:pt x="727" y="0"/>
                  <a:pt x="727" y="0"/>
                </a:cubicBezTo>
                <a:close/>
              </a:path>
            </a:pathLst>
          </a:custGeom>
          <a:solidFill>
            <a:srgbClr val="1618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372;p94"/>
          <p:cNvSpPr/>
          <p:nvPr/>
        </p:nvSpPr>
        <p:spPr>
          <a:xfrm>
            <a:off x="1028566" y="2137334"/>
            <a:ext cx="20692" cy="14084"/>
          </a:xfrm>
          <a:custGeom>
            <a:avLst/>
            <a:gdLst/>
            <a:ahLst/>
            <a:cxnLst/>
            <a:rect l="l" t="t" r="r" b="b"/>
            <a:pathLst>
              <a:path w="667" h="454" extrusionOk="0">
                <a:moveTo>
                  <a:pt x="667" y="1"/>
                </a:moveTo>
                <a:cubicBezTo>
                  <a:pt x="667" y="1"/>
                  <a:pt x="453" y="13"/>
                  <a:pt x="262" y="132"/>
                </a:cubicBezTo>
                <a:cubicBezTo>
                  <a:pt x="84" y="251"/>
                  <a:pt x="0" y="453"/>
                  <a:pt x="0" y="453"/>
                </a:cubicBezTo>
                <a:cubicBezTo>
                  <a:pt x="0" y="453"/>
                  <a:pt x="215" y="430"/>
                  <a:pt x="393" y="310"/>
                </a:cubicBezTo>
                <a:cubicBezTo>
                  <a:pt x="572" y="191"/>
                  <a:pt x="667" y="1"/>
                  <a:pt x="6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373;p94"/>
          <p:cNvSpPr/>
          <p:nvPr/>
        </p:nvSpPr>
        <p:spPr>
          <a:xfrm>
            <a:off x="997171" y="2136993"/>
            <a:ext cx="26990" cy="89407"/>
          </a:xfrm>
          <a:custGeom>
            <a:avLst/>
            <a:gdLst/>
            <a:ahLst/>
            <a:cxnLst/>
            <a:rect l="l" t="t" r="r" b="b"/>
            <a:pathLst>
              <a:path w="870" h="2882" extrusionOk="0">
                <a:moveTo>
                  <a:pt x="417" y="0"/>
                </a:moveTo>
                <a:cubicBezTo>
                  <a:pt x="369" y="24"/>
                  <a:pt x="322" y="60"/>
                  <a:pt x="298" y="107"/>
                </a:cubicBezTo>
                <a:lnTo>
                  <a:pt x="203" y="238"/>
                </a:lnTo>
                <a:cubicBezTo>
                  <a:pt x="143" y="321"/>
                  <a:pt x="95" y="429"/>
                  <a:pt x="72" y="536"/>
                </a:cubicBezTo>
                <a:cubicBezTo>
                  <a:pt x="0" y="738"/>
                  <a:pt x="0" y="952"/>
                  <a:pt x="24" y="1155"/>
                </a:cubicBezTo>
                <a:cubicBezTo>
                  <a:pt x="119" y="1619"/>
                  <a:pt x="191" y="2024"/>
                  <a:pt x="631" y="2203"/>
                </a:cubicBezTo>
                <a:cubicBezTo>
                  <a:pt x="572" y="2322"/>
                  <a:pt x="512" y="2405"/>
                  <a:pt x="441" y="2512"/>
                </a:cubicBezTo>
                <a:cubicBezTo>
                  <a:pt x="381" y="2584"/>
                  <a:pt x="310" y="2667"/>
                  <a:pt x="250" y="2738"/>
                </a:cubicBezTo>
                <a:cubicBezTo>
                  <a:pt x="238" y="2750"/>
                  <a:pt x="215" y="2762"/>
                  <a:pt x="191" y="2822"/>
                </a:cubicBezTo>
                <a:lnTo>
                  <a:pt x="179" y="2846"/>
                </a:lnTo>
                <a:cubicBezTo>
                  <a:pt x="179" y="2857"/>
                  <a:pt x="155" y="2869"/>
                  <a:pt x="143" y="2881"/>
                </a:cubicBezTo>
                <a:lnTo>
                  <a:pt x="238" y="2881"/>
                </a:lnTo>
                <a:cubicBezTo>
                  <a:pt x="322" y="2869"/>
                  <a:pt x="417" y="2786"/>
                  <a:pt x="476" y="2727"/>
                </a:cubicBezTo>
                <a:lnTo>
                  <a:pt x="655" y="2500"/>
                </a:lnTo>
                <a:cubicBezTo>
                  <a:pt x="679" y="2465"/>
                  <a:pt x="869" y="2107"/>
                  <a:pt x="869" y="2107"/>
                </a:cubicBezTo>
                <a:cubicBezTo>
                  <a:pt x="679" y="2036"/>
                  <a:pt x="500" y="1869"/>
                  <a:pt x="381" y="1691"/>
                </a:cubicBezTo>
                <a:cubicBezTo>
                  <a:pt x="274" y="1548"/>
                  <a:pt x="203" y="1369"/>
                  <a:pt x="179" y="1191"/>
                </a:cubicBezTo>
                <a:cubicBezTo>
                  <a:pt x="143" y="1000"/>
                  <a:pt x="143" y="798"/>
                  <a:pt x="179" y="619"/>
                </a:cubicBezTo>
                <a:cubicBezTo>
                  <a:pt x="191" y="536"/>
                  <a:pt x="215" y="441"/>
                  <a:pt x="250" y="357"/>
                </a:cubicBezTo>
                <a:cubicBezTo>
                  <a:pt x="274" y="262"/>
                  <a:pt x="322" y="190"/>
                  <a:pt x="369" y="107"/>
                </a:cubicBezTo>
                <a:cubicBezTo>
                  <a:pt x="381" y="71"/>
                  <a:pt x="393" y="24"/>
                  <a:pt x="417"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374;p94"/>
          <p:cNvSpPr/>
          <p:nvPr/>
        </p:nvSpPr>
        <p:spPr>
          <a:xfrm>
            <a:off x="927712" y="2245230"/>
            <a:ext cx="85002" cy="32232"/>
          </a:xfrm>
          <a:custGeom>
            <a:avLst/>
            <a:gdLst/>
            <a:ahLst/>
            <a:cxnLst/>
            <a:rect l="l" t="t" r="r" b="b"/>
            <a:pathLst>
              <a:path w="2740" h="1039" extrusionOk="0">
                <a:moveTo>
                  <a:pt x="1571" y="0"/>
                </a:moveTo>
                <a:cubicBezTo>
                  <a:pt x="1147" y="0"/>
                  <a:pt x="618" y="35"/>
                  <a:pt x="1" y="142"/>
                </a:cubicBezTo>
                <a:cubicBezTo>
                  <a:pt x="1" y="142"/>
                  <a:pt x="393" y="1038"/>
                  <a:pt x="1318" y="1038"/>
                </a:cubicBezTo>
                <a:cubicBezTo>
                  <a:pt x="1346" y="1038"/>
                  <a:pt x="1376" y="1037"/>
                  <a:pt x="1406" y="1035"/>
                </a:cubicBezTo>
                <a:cubicBezTo>
                  <a:pt x="2394" y="976"/>
                  <a:pt x="2739" y="107"/>
                  <a:pt x="2739" y="107"/>
                </a:cubicBezTo>
                <a:cubicBezTo>
                  <a:pt x="2739" y="107"/>
                  <a:pt x="2318" y="0"/>
                  <a:pt x="1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375;p94"/>
          <p:cNvSpPr/>
          <p:nvPr/>
        </p:nvSpPr>
        <p:spPr>
          <a:xfrm>
            <a:off x="1034832" y="2177415"/>
            <a:ext cx="45479" cy="29968"/>
          </a:xfrm>
          <a:custGeom>
            <a:avLst/>
            <a:gdLst/>
            <a:ahLst/>
            <a:cxnLst/>
            <a:rect l="l" t="t" r="r" b="b"/>
            <a:pathLst>
              <a:path w="1466" h="966" extrusionOk="0">
                <a:moveTo>
                  <a:pt x="1150" y="0"/>
                </a:moveTo>
                <a:cubicBezTo>
                  <a:pt x="989" y="0"/>
                  <a:pt x="766" y="74"/>
                  <a:pt x="548" y="209"/>
                </a:cubicBezTo>
                <a:cubicBezTo>
                  <a:pt x="203" y="435"/>
                  <a:pt x="1" y="733"/>
                  <a:pt x="108" y="888"/>
                </a:cubicBezTo>
                <a:cubicBezTo>
                  <a:pt x="147" y="940"/>
                  <a:pt x="218" y="965"/>
                  <a:pt x="309" y="965"/>
                </a:cubicBezTo>
                <a:cubicBezTo>
                  <a:pt x="467" y="965"/>
                  <a:pt x="686" y="889"/>
                  <a:pt x="906" y="745"/>
                </a:cubicBezTo>
                <a:cubicBezTo>
                  <a:pt x="1251" y="531"/>
                  <a:pt x="1465" y="233"/>
                  <a:pt x="1358" y="78"/>
                </a:cubicBezTo>
                <a:cubicBezTo>
                  <a:pt x="1318" y="25"/>
                  <a:pt x="1245" y="0"/>
                  <a:pt x="1150"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76;p94"/>
          <p:cNvSpPr/>
          <p:nvPr/>
        </p:nvSpPr>
        <p:spPr>
          <a:xfrm>
            <a:off x="885614" y="2199627"/>
            <a:ext cx="68374" cy="29782"/>
          </a:xfrm>
          <a:custGeom>
            <a:avLst/>
            <a:gdLst/>
            <a:ahLst/>
            <a:cxnLst/>
            <a:rect l="l" t="t" r="r" b="b"/>
            <a:pathLst>
              <a:path w="2204" h="960" extrusionOk="0">
                <a:moveTo>
                  <a:pt x="984" y="1"/>
                </a:moveTo>
                <a:cubicBezTo>
                  <a:pt x="452" y="1"/>
                  <a:pt x="35" y="192"/>
                  <a:pt x="24" y="434"/>
                </a:cubicBezTo>
                <a:cubicBezTo>
                  <a:pt x="1" y="708"/>
                  <a:pt x="477" y="922"/>
                  <a:pt x="1096" y="958"/>
                </a:cubicBezTo>
                <a:cubicBezTo>
                  <a:pt x="1130" y="959"/>
                  <a:pt x="1163" y="960"/>
                  <a:pt x="1196" y="960"/>
                </a:cubicBezTo>
                <a:cubicBezTo>
                  <a:pt x="1745" y="960"/>
                  <a:pt x="2180" y="776"/>
                  <a:pt x="2191" y="529"/>
                </a:cubicBezTo>
                <a:cubicBezTo>
                  <a:pt x="2203" y="255"/>
                  <a:pt x="1727" y="29"/>
                  <a:pt x="1120" y="5"/>
                </a:cubicBezTo>
                <a:cubicBezTo>
                  <a:pt x="1074" y="2"/>
                  <a:pt x="1028" y="1"/>
                  <a:pt x="984" y="1"/>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77;p94"/>
          <p:cNvSpPr/>
          <p:nvPr/>
        </p:nvSpPr>
        <p:spPr>
          <a:xfrm>
            <a:off x="574241" y="2387779"/>
            <a:ext cx="262636" cy="348693"/>
          </a:xfrm>
          <a:custGeom>
            <a:avLst/>
            <a:gdLst/>
            <a:ahLst/>
            <a:cxnLst/>
            <a:rect l="l" t="t" r="r" b="b"/>
            <a:pathLst>
              <a:path w="8466" h="11240" extrusionOk="0">
                <a:moveTo>
                  <a:pt x="4942" y="0"/>
                </a:moveTo>
                <a:cubicBezTo>
                  <a:pt x="4942" y="0"/>
                  <a:pt x="4323" y="238"/>
                  <a:pt x="3763" y="619"/>
                </a:cubicBezTo>
                <a:cubicBezTo>
                  <a:pt x="3191" y="1012"/>
                  <a:pt x="1" y="8906"/>
                  <a:pt x="1" y="8906"/>
                </a:cubicBezTo>
                <a:lnTo>
                  <a:pt x="6859" y="11240"/>
                </a:lnTo>
                <a:cubicBezTo>
                  <a:pt x="6859" y="11240"/>
                  <a:pt x="8466" y="5263"/>
                  <a:pt x="8228" y="4608"/>
                </a:cubicBezTo>
                <a:cubicBezTo>
                  <a:pt x="7990" y="3965"/>
                  <a:pt x="4942" y="0"/>
                  <a:pt x="4942" y="0"/>
                </a:cubicBezTo>
                <a:close/>
              </a:path>
            </a:pathLst>
          </a:custGeom>
          <a:solidFill>
            <a:srgbClr val="315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78;p94"/>
          <p:cNvSpPr/>
          <p:nvPr/>
        </p:nvSpPr>
        <p:spPr>
          <a:xfrm>
            <a:off x="658095" y="3108400"/>
            <a:ext cx="236422" cy="248242"/>
          </a:xfrm>
          <a:custGeom>
            <a:avLst/>
            <a:gdLst/>
            <a:ahLst/>
            <a:cxnLst/>
            <a:rect l="l" t="t" r="r" b="b"/>
            <a:pathLst>
              <a:path w="7621" h="8002" extrusionOk="0">
                <a:moveTo>
                  <a:pt x="2179" y="0"/>
                </a:moveTo>
                <a:lnTo>
                  <a:pt x="0" y="1191"/>
                </a:lnTo>
                <a:lnTo>
                  <a:pt x="774" y="2620"/>
                </a:lnTo>
                <a:lnTo>
                  <a:pt x="691" y="3310"/>
                </a:lnTo>
                <a:cubicBezTo>
                  <a:pt x="691" y="3819"/>
                  <a:pt x="2863" y="8002"/>
                  <a:pt x="3196" y="8002"/>
                </a:cubicBezTo>
                <a:cubicBezTo>
                  <a:pt x="3199" y="8002"/>
                  <a:pt x="3201" y="8002"/>
                  <a:pt x="3203" y="8001"/>
                </a:cubicBezTo>
                <a:cubicBezTo>
                  <a:pt x="3286" y="7989"/>
                  <a:pt x="3382" y="7954"/>
                  <a:pt x="3465" y="7930"/>
                </a:cubicBezTo>
                <a:cubicBezTo>
                  <a:pt x="3608" y="7882"/>
                  <a:pt x="3727" y="7823"/>
                  <a:pt x="3810" y="7799"/>
                </a:cubicBezTo>
                <a:lnTo>
                  <a:pt x="3906" y="7751"/>
                </a:lnTo>
                <a:cubicBezTo>
                  <a:pt x="3906" y="7751"/>
                  <a:pt x="4084" y="7775"/>
                  <a:pt x="4287" y="7775"/>
                </a:cubicBezTo>
                <a:cubicBezTo>
                  <a:pt x="4418" y="7775"/>
                  <a:pt x="4537" y="7763"/>
                  <a:pt x="4656" y="7751"/>
                </a:cubicBezTo>
                <a:cubicBezTo>
                  <a:pt x="4775" y="7739"/>
                  <a:pt x="4870" y="7692"/>
                  <a:pt x="4918" y="7620"/>
                </a:cubicBezTo>
                <a:cubicBezTo>
                  <a:pt x="4941" y="7537"/>
                  <a:pt x="4894" y="7239"/>
                  <a:pt x="4822" y="6858"/>
                </a:cubicBezTo>
                <a:cubicBezTo>
                  <a:pt x="4634" y="5917"/>
                  <a:pt x="4236" y="4429"/>
                  <a:pt x="4331" y="4429"/>
                </a:cubicBezTo>
                <a:cubicBezTo>
                  <a:pt x="4332" y="4429"/>
                  <a:pt x="4333" y="4429"/>
                  <a:pt x="4334" y="4429"/>
                </a:cubicBezTo>
                <a:cubicBezTo>
                  <a:pt x="4477" y="4489"/>
                  <a:pt x="6192" y="7477"/>
                  <a:pt x="6192" y="7477"/>
                </a:cubicBezTo>
                <a:cubicBezTo>
                  <a:pt x="6192" y="7477"/>
                  <a:pt x="6239" y="7493"/>
                  <a:pt x="6310" y="7493"/>
                </a:cubicBezTo>
                <a:cubicBezTo>
                  <a:pt x="6345" y="7493"/>
                  <a:pt x="6386" y="7489"/>
                  <a:pt x="6430" y="7477"/>
                </a:cubicBezTo>
                <a:cubicBezTo>
                  <a:pt x="6525" y="7466"/>
                  <a:pt x="6620" y="7442"/>
                  <a:pt x="6715" y="7382"/>
                </a:cubicBezTo>
                <a:cubicBezTo>
                  <a:pt x="6965" y="7204"/>
                  <a:pt x="5120" y="2572"/>
                  <a:pt x="5120" y="2572"/>
                </a:cubicBezTo>
                <a:lnTo>
                  <a:pt x="5120" y="2572"/>
                </a:lnTo>
                <a:cubicBezTo>
                  <a:pt x="5612" y="2822"/>
                  <a:pt x="6169" y="2956"/>
                  <a:pt x="6724" y="2956"/>
                </a:cubicBezTo>
                <a:cubicBezTo>
                  <a:pt x="6961" y="2956"/>
                  <a:pt x="7198" y="2932"/>
                  <a:pt x="7430" y="2882"/>
                </a:cubicBezTo>
                <a:lnTo>
                  <a:pt x="7442" y="2882"/>
                </a:lnTo>
                <a:cubicBezTo>
                  <a:pt x="7513" y="2870"/>
                  <a:pt x="7596" y="2822"/>
                  <a:pt x="7608" y="2763"/>
                </a:cubicBezTo>
                <a:cubicBezTo>
                  <a:pt x="7620" y="2715"/>
                  <a:pt x="7620" y="2691"/>
                  <a:pt x="7608" y="2667"/>
                </a:cubicBezTo>
                <a:cubicBezTo>
                  <a:pt x="7549" y="2382"/>
                  <a:pt x="7311" y="2167"/>
                  <a:pt x="7061" y="2048"/>
                </a:cubicBezTo>
                <a:cubicBezTo>
                  <a:pt x="6799" y="1917"/>
                  <a:pt x="6525" y="1858"/>
                  <a:pt x="6251" y="1774"/>
                </a:cubicBezTo>
                <a:cubicBezTo>
                  <a:pt x="5751" y="1584"/>
                  <a:pt x="5334" y="1227"/>
                  <a:pt x="4929" y="881"/>
                </a:cubicBezTo>
                <a:cubicBezTo>
                  <a:pt x="4649" y="630"/>
                  <a:pt x="4221" y="555"/>
                  <a:pt x="3812" y="555"/>
                </a:cubicBezTo>
                <a:cubicBezTo>
                  <a:pt x="3214" y="555"/>
                  <a:pt x="2655" y="715"/>
                  <a:pt x="2655" y="715"/>
                </a:cubicBezTo>
                <a:cubicBezTo>
                  <a:pt x="2655" y="715"/>
                  <a:pt x="2393" y="310"/>
                  <a:pt x="2179" y="0"/>
                </a:cubicBez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79;p94"/>
          <p:cNvSpPr/>
          <p:nvPr/>
        </p:nvSpPr>
        <p:spPr>
          <a:xfrm>
            <a:off x="774802" y="3282747"/>
            <a:ext cx="27362" cy="66885"/>
          </a:xfrm>
          <a:custGeom>
            <a:avLst/>
            <a:gdLst/>
            <a:ahLst/>
            <a:cxnLst/>
            <a:rect l="l" t="t" r="r" b="b"/>
            <a:pathLst>
              <a:path w="882" h="2156" extrusionOk="0">
                <a:moveTo>
                  <a:pt x="1" y="0"/>
                </a:moveTo>
                <a:cubicBezTo>
                  <a:pt x="1" y="12"/>
                  <a:pt x="13" y="238"/>
                  <a:pt x="84" y="572"/>
                </a:cubicBezTo>
                <a:cubicBezTo>
                  <a:pt x="132" y="929"/>
                  <a:pt x="239" y="1405"/>
                  <a:pt x="417" y="1905"/>
                </a:cubicBezTo>
                <a:cubicBezTo>
                  <a:pt x="453" y="2000"/>
                  <a:pt x="501" y="2072"/>
                  <a:pt x="525" y="2155"/>
                </a:cubicBezTo>
                <a:cubicBezTo>
                  <a:pt x="644" y="2155"/>
                  <a:pt x="775" y="2143"/>
                  <a:pt x="882" y="2143"/>
                </a:cubicBezTo>
                <a:cubicBezTo>
                  <a:pt x="846" y="2024"/>
                  <a:pt x="810" y="1905"/>
                  <a:pt x="763" y="1786"/>
                </a:cubicBezTo>
                <a:cubicBezTo>
                  <a:pt x="584" y="1298"/>
                  <a:pt x="394" y="857"/>
                  <a:pt x="239" y="524"/>
                </a:cubicBezTo>
                <a:cubicBezTo>
                  <a:pt x="108" y="214"/>
                  <a:pt x="13" y="36"/>
                  <a:pt x="1"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80;p94"/>
          <p:cNvSpPr/>
          <p:nvPr/>
        </p:nvSpPr>
        <p:spPr>
          <a:xfrm>
            <a:off x="752652" y="3306386"/>
            <a:ext cx="23670" cy="48023"/>
          </a:xfrm>
          <a:custGeom>
            <a:avLst/>
            <a:gdLst/>
            <a:ahLst/>
            <a:cxnLst/>
            <a:rect l="l" t="t" r="r" b="b"/>
            <a:pathLst>
              <a:path w="763" h="1548" extrusionOk="0">
                <a:moveTo>
                  <a:pt x="0" y="0"/>
                </a:moveTo>
                <a:cubicBezTo>
                  <a:pt x="0" y="48"/>
                  <a:pt x="107" y="750"/>
                  <a:pt x="417" y="1548"/>
                </a:cubicBezTo>
                <a:cubicBezTo>
                  <a:pt x="560" y="1500"/>
                  <a:pt x="679" y="1465"/>
                  <a:pt x="762" y="1417"/>
                </a:cubicBezTo>
                <a:cubicBezTo>
                  <a:pt x="441" y="607"/>
                  <a:pt x="36" y="36"/>
                  <a:pt x="0" y="0"/>
                </a:cubicBez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81;p94"/>
          <p:cNvSpPr/>
          <p:nvPr/>
        </p:nvSpPr>
        <p:spPr>
          <a:xfrm>
            <a:off x="709437" y="3108400"/>
            <a:ext cx="185080" cy="89407"/>
          </a:xfrm>
          <a:custGeom>
            <a:avLst/>
            <a:gdLst/>
            <a:ahLst/>
            <a:cxnLst/>
            <a:rect l="l" t="t" r="r" b="b"/>
            <a:pathLst>
              <a:path w="5966" h="2882" extrusionOk="0">
                <a:moveTo>
                  <a:pt x="524" y="0"/>
                </a:moveTo>
                <a:lnTo>
                  <a:pt x="0" y="262"/>
                </a:lnTo>
                <a:cubicBezTo>
                  <a:pt x="84" y="441"/>
                  <a:pt x="191" y="608"/>
                  <a:pt x="298" y="774"/>
                </a:cubicBezTo>
                <a:cubicBezTo>
                  <a:pt x="369" y="893"/>
                  <a:pt x="465" y="1012"/>
                  <a:pt x="584" y="1084"/>
                </a:cubicBezTo>
                <a:cubicBezTo>
                  <a:pt x="669" y="1140"/>
                  <a:pt x="770" y="1155"/>
                  <a:pt x="874" y="1155"/>
                </a:cubicBezTo>
                <a:cubicBezTo>
                  <a:pt x="945" y="1155"/>
                  <a:pt x="1016" y="1148"/>
                  <a:pt x="1084" y="1143"/>
                </a:cubicBezTo>
                <a:cubicBezTo>
                  <a:pt x="1423" y="1107"/>
                  <a:pt x="1766" y="1051"/>
                  <a:pt x="2105" y="1051"/>
                </a:cubicBezTo>
                <a:cubicBezTo>
                  <a:pt x="2315" y="1051"/>
                  <a:pt x="2522" y="1072"/>
                  <a:pt x="2727" y="1131"/>
                </a:cubicBezTo>
                <a:cubicBezTo>
                  <a:pt x="3346" y="1310"/>
                  <a:pt x="3834" y="1810"/>
                  <a:pt x="4417" y="2096"/>
                </a:cubicBezTo>
                <a:cubicBezTo>
                  <a:pt x="4834" y="2310"/>
                  <a:pt x="5322" y="2417"/>
                  <a:pt x="5668" y="2751"/>
                </a:cubicBezTo>
                <a:cubicBezTo>
                  <a:pt x="5715" y="2798"/>
                  <a:pt x="5739" y="2846"/>
                  <a:pt x="5787" y="2882"/>
                </a:cubicBezTo>
                <a:cubicBezTo>
                  <a:pt x="5858" y="2870"/>
                  <a:pt x="5941" y="2822"/>
                  <a:pt x="5953" y="2763"/>
                </a:cubicBezTo>
                <a:cubicBezTo>
                  <a:pt x="5965" y="2715"/>
                  <a:pt x="5965" y="2691"/>
                  <a:pt x="5953" y="2667"/>
                </a:cubicBezTo>
                <a:cubicBezTo>
                  <a:pt x="5894" y="2382"/>
                  <a:pt x="5656" y="2167"/>
                  <a:pt x="5406" y="2048"/>
                </a:cubicBezTo>
                <a:cubicBezTo>
                  <a:pt x="5144" y="1917"/>
                  <a:pt x="4870" y="1858"/>
                  <a:pt x="4596" y="1774"/>
                </a:cubicBezTo>
                <a:cubicBezTo>
                  <a:pt x="4096" y="1584"/>
                  <a:pt x="3679" y="1227"/>
                  <a:pt x="3274" y="881"/>
                </a:cubicBezTo>
                <a:cubicBezTo>
                  <a:pt x="2994" y="630"/>
                  <a:pt x="2566" y="555"/>
                  <a:pt x="2157" y="555"/>
                </a:cubicBezTo>
                <a:cubicBezTo>
                  <a:pt x="1559" y="555"/>
                  <a:pt x="1000" y="715"/>
                  <a:pt x="1000" y="715"/>
                </a:cubicBezTo>
                <a:cubicBezTo>
                  <a:pt x="1000" y="715"/>
                  <a:pt x="738" y="310"/>
                  <a:pt x="524" y="0"/>
                </a:cubicBez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82;p94"/>
          <p:cNvSpPr/>
          <p:nvPr/>
        </p:nvSpPr>
        <p:spPr>
          <a:xfrm>
            <a:off x="547283" y="2676598"/>
            <a:ext cx="199102" cy="513081"/>
          </a:xfrm>
          <a:custGeom>
            <a:avLst/>
            <a:gdLst/>
            <a:ahLst/>
            <a:cxnLst/>
            <a:rect l="l" t="t" r="r" b="b"/>
            <a:pathLst>
              <a:path w="6418" h="16539" extrusionOk="0">
                <a:moveTo>
                  <a:pt x="2060" y="1"/>
                </a:moveTo>
                <a:lnTo>
                  <a:pt x="1679" y="1346"/>
                </a:lnTo>
                <a:cubicBezTo>
                  <a:pt x="1084" y="3501"/>
                  <a:pt x="0" y="7633"/>
                  <a:pt x="0" y="8609"/>
                </a:cubicBezTo>
                <a:cubicBezTo>
                  <a:pt x="0" y="9657"/>
                  <a:pt x="4346" y="16539"/>
                  <a:pt x="4346" y="16539"/>
                </a:cubicBezTo>
                <a:lnTo>
                  <a:pt x="6204" y="14646"/>
                </a:lnTo>
                <a:lnTo>
                  <a:pt x="4060" y="8443"/>
                </a:lnTo>
                <a:lnTo>
                  <a:pt x="6013" y="2692"/>
                </a:lnTo>
                <a:lnTo>
                  <a:pt x="6418" y="1489"/>
                </a:lnTo>
                <a:lnTo>
                  <a:pt x="2060" y="1"/>
                </a:lnTo>
                <a:close/>
              </a:path>
            </a:pathLst>
          </a:custGeom>
          <a:solidFill>
            <a:srgbClr val="CC7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83;p94"/>
          <p:cNvSpPr/>
          <p:nvPr/>
        </p:nvSpPr>
        <p:spPr>
          <a:xfrm>
            <a:off x="673234" y="2938490"/>
            <a:ext cx="66512" cy="203539"/>
          </a:xfrm>
          <a:custGeom>
            <a:avLst/>
            <a:gdLst/>
            <a:ahLst/>
            <a:cxnLst/>
            <a:rect l="l" t="t" r="r" b="b"/>
            <a:pathLst>
              <a:path w="2144" h="6561" extrusionOk="0">
                <a:moveTo>
                  <a:pt x="0" y="1"/>
                </a:moveTo>
                <a:lnTo>
                  <a:pt x="1751" y="6561"/>
                </a:lnTo>
                <a:lnTo>
                  <a:pt x="2144" y="6192"/>
                </a:lnTo>
                <a:lnTo>
                  <a:pt x="0" y="1"/>
                </a:lnTo>
                <a:close/>
              </a:path>
            </a:pathLst>
          </a:custGeom>
          <a:solidFill>
            <a:srgbClr val="E183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4;p94"/>
          <p:cNvSpPr/>
          <p:nvPr/>
        </p:nvSpPr>
        <p:spPr>
          <a:xfrm>
            <a:off x="598997" y="2676257"/>
            <a:ext cx="147016" cy="83854"/>
          </a:xfrm>
          <a:custGeom>
            <a:avLst/>
            <a:gdLst/>
            <a:ahLst/>
            <a:cxnLst/>
            <a:rect l="l" t="t" r="r" b="b"/>
            <a:pathLst>
              <a:path w="4739" h="2703" extrusionOk="0">
                <a:moveTo>
                  <a:pt x="369" y="0"/>
                </a:moveTo>
                <a:lnTo>
                  <a:pt x="0" y="1334"/>
                </a:lnTo>
                <a:lnTo>
                  <a:pt x="4334" y="2703"/>
                </a:lnTo>
                <a:lnTo>
                  <a:pt x="4739" y="1500"/>
                </a:lnTo>
                <a:lnTo>
                  <a:pt x="369" y="0"/>
                </a:lnTo>
                <a:close/>
              </a:path>
            </a:pathLst>
          </a:custGeom>
          <a:solidFill>
            <a:srgbClr val="A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85;p94"/>
          <p:cNvSpPr/>
          <p:nvPr/>
        </p:nvSpPr>
        <p:spPr>
          <a:xfrm>
            <a:off x="757460" y="2414737"/>
            <a:ext cx="82768" cy="303648"/>
          </a:xfrm>
          <a:custGeom>
            <a:avLst/>
            <a:gdLst/>
            <a:ahLst/>
            <a:cxnLst/>
            <a:rect l="l" t="t" r="r" b="b"/>
            <a:pathLst>
              <a:path w="2668" h="9788" extrusionOk="0">
                <a:moveTo>
                  <a:pt x="0" y="0"/>
                </a:moveTo>
                <a:lnTo>
                  <a:pt x="0" y="0"/>
                </a:lnTo>
                <a:cubicBezTo>
                  <a:pt x="0" y="1"/>
                  <a:pt x="1738" y="3060"/>
                  <a:pt x="1893" y="3549"/>
                </a:cubicBezTo>
                <a:cubicBezTo>
                  <a:pt x="2036" y="4037"/>
                  <a:pt x="607" y="9787"/>
                  <a:pt x="607" y="9787"/>
                </a:cubicBezTo>
                <a:cubicBezTo>
                  <a:pt x="607" y="9787"/>
                  <a:pt x="2667" y="4049"/>
                  <a:pt x="2560" y="3549"/>
                </a:cubicBezTo>
                <a:cubicBezTo>
                  <a:pt x="2441" y="3037"/>
                  <a:pt x="1" y="1"/>
                  <a:pt x="0" y="0"/>
                </a:cubicBezTo>
                <a:close/>
              </a:path>
            </a:pathLst>
          </a:custGeom>
          <a:solidFill>
            <a:srgbClr val="3159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386;p94"/>
          <p:cNvSpPr/>
          <p:nvPr/>
        </p:nvSpPr>
        <p:spPr>
          <a:xfrm>
            <a:off x="836505" y="2351203"/>
            <a:ext cx="202422" cy="114814"/>
          </a:xfrm>
          <a:custGeom>
            <a:avLst/>
            <a:gdLst/>
            <a:ahLst/>
            <a:cxnLst/>
            <a:rect l="l" t="t" r="r" b="b"/>
            <a:pathLst>
              <a:path w="6525" h="3701" extrusionOk="0">
                <a:moveTo>
                  <a:pt x="4941" y="1"/>
                </a:moveTo>
                <a:lnTo>
                  <a:pt x="4941" y="1"/>
                </a:lnTo>
                <a:cubicBezTo>
                  <a:pt x="5001" y="1036"/>
                  <a:pt x="4977" y="2930"/>
                  <a:pt x="4167" y="2977"/>
                </a:cubicBezTo>
                <a:cubicBezTo>
                  <a:pt x="4154" y="2978"/>
                  <a:pt x="4142" y="2978"/>
                  <a:pt x="4129" y="2978"/>
                </a:cubicBezTo>
                <a:cubicBezTo>
                  <a:pt x="3249" y="2978"/>
                  <a:pt x="1596" y="1023"/>
                  <a:pt x="857" y="120"/>
                </a:cubicBezTo>
                <a:lnTo>
                  <a:pt x="0" y="310"/>
                </a:lnTo>
                <a:cubicBezTo>
                  <a:pt x="83" y="489"/>
                  <a:pt x="214" y="727"/>
                  <a:pt x="417" y="965"/>
                </a:cubicBezTo>
                <a:cubicBezTo>
                  <a:pt x="743" y="1356"/>
                  <a:pt x="2665" y="3700"/>
                  <a:pt x="4410" y="3700"/>
                </a:cubicBezTo>
                <a:cubicBezTo>
                  <a:pt x="4577" y="3700"/>
                  <a:pt x="4743" y="3679"/>
                  <a:pt x="4905" y="3632"/>
                </a:cubicBezTo>
                <a:cubicBezTo>
                  <a:pt x="6525" y="3168"/>
                  <a:pt x="5608" y="679"/>
                  <a:pt x="5358" y="60"/>
                </a:cubicBezTo>
                <a:lnTo>
                  <a:pt x="4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00;p94"/>
          <p:cNvSpPr/>
          <p:nvPr/>
        </p:nvSpPr>
        <p:spPr>
          <a:xfrm>
            <a:off x="1235393" y="1957838"/>
            <a:ext cx="132993" cy="116738"/>
          </a:xfrm>
          <a:custGeom>
            <a:avLst/>
            <a:gdLst/>
            <a:ahLst/>
            <a:cxnLst/>
            <a:rect l="l" t="t" r="r" b="b"/>
            <a:pathLst>
              <a:path w="4287" h="3763" extrusionOk="0">
                <a:moveTo>
                  <a:pt x="2632" y="0"/>
                </a:moveTo>
                <a:lnTo>
                  <a:pt x="1" y="3763"/>
                </a:lnTo>
                <a:lnTo>
                  <a:pt x="4287" y="1977"/>
                </a:lnTo>
                <a:lnTo>
                  <a:pt x="2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01;p94"/>
          <p:cNvSpPr/>
          <p:nvPr/>
        </p:nvSpPr>
        <p:spPr>
          <a:xfrm>
            <a:off x="1226179" y="2120365"/>
            <a:ext cx="91609" cy="47682"/>
          </a:xfrm>
          <a:custGeom>
            <a:avLst/>
            <a:gdLst/>
            <a:ahLst/>
            <a:cxnLst/>
            <a:rect l="l" t="t" r="r" b="b"/>
            <a:pathLst>
              <a:path w="2953" h="1537" extrusionOk="0">
                <a:moveTo>
                  <a:pt x="0" y="0"/>
                </a:moveTo>
                <a:lnTo>
                  <a:pt x="2477" y="1536"/>
                </a:lnTo>
                <a:lnTo>
                  <a:pt x="2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02;p94"/>
          <p:cNvSpPr/>
          <p:nvPr/>
        </p:nvSpPr>
        <p:spPr>
          <a:xfrm>
            <a:off x="1177039" y="1941210"/>
            <a:ext cx="42873" cy="103088"/>
          </a:xfrm>
          <a:custGeom>
            <a:avLst/>
            <a:gdLst/>
            <a:ahLst/>
            <a:cxnLst/>
            <a:rect l="l" t="t" r="r" b="b"/>
            <a:pathLst>
              <a:path w="1382" h="3323" extrusionOk="0">
                <a:moveTo>
                  <a:pt x="1" y="1"/>
                </a:moveTo>
                <a:lnTo>
                  <a:pt x="96" y="3323"/>
                </a:lnTo>
                <a:lnTo>
                  <a:pt x="1382" y="48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4" name="Google Shape;3147;p87"/>
          <p:cNvGrpSpPr/>
          <p:nvPr/>
        </p:nvGrpSpPr>
        <p:grpSpPr>
          <a:xfrm rot="3812987">
            <a:off x="865068" y="4121629"/>
            <a:ext cx="307554" cy="656472"/>
            <a:chOff x="1582325" y="5558550"/>
            <a:chExt cx="645050" cy="1873475"/>
          </a:xfrm>
        </p:grpSpPr>
        <p:sp>
          <p:nvSpPr>
            <p:cNvPr id="345" name="Google Shape;3148;p87"/>
            <p:cNvSpPr/>
            <p:nvPr/>
          </p:nvSpPr>
          <p:spPr>
            <a:xfrm>
              <a:off x="1770150" y="5558550"/>
              <a:ext cx="269700" cy="175650"/>
            </a:xfrm>
            <a:custGeom>
              <a:avLst/>
              <a:gdLst/>
              <a:ahLst/>
              <a:cxnLst/>
              <a:rect l="l" t="t" r="r" b="b"/>
              <a:pathLst>
                <a:path w="10788" h="7026" extrusionOk="0">
                  <a:moveTo>
                    <a:pt x="655" y="0"/>
                  </a:moveTo>
                  <a:cubicBezTo>
                    <a:pt x="286" y="0"/>
                    <a:pt x="0" y="298"/>
                    <a:pt x="0" y="655"/>
                  </a:cubicBezTo>
                  <a:lnTo>
                    <a:pt x="0" y="6370"/>
                  </a:lnTo>
                  <a:cubicBezTo>
                    <a:pt x="0" y="6739"/>
                    <a:pt x="298" y="7025"/>
                    <a:pt x="655" y="7025"/>
                  </a:cubicBezTo>
                  <a:lnTo>
                    <a:pt x="10133" y="7025"/>
                  </a:lnTo>
                  <a:cubicBezTo>
                    <a:pt x="10490" y="7025"/>
                    <a:pt x="10776" y="6727"/>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149;p87"/>
            <p:cNvSpPr/>
            <p:nvPr/>
          </p:nvSpPr>
          <p:spPr>
            <a:xfrm>
              <a:off x="1582325" y="5734450"/>
              <a:ext cx="645050" cy="1697575"/>
            </a:xfrm>
            <a:custGeom>
              <a:avLst/>
              <a:gdLst/>
              <a:ahLst/>
              <a:cxnLst/>
              <a:rect l="l" t="t" r="r" b="b"/>
              <a:pathLst>
                <a:path w="25802" h="67903" extrusionOk="0">
                  <a:moveTo>
                    <a:pt x="8597" y="1"/>
                  </a:moveTo>
                  <a:lnTo>
                    <a:pt x="8597" y="513"/>
                  </a:lnTo>
                  <a:cubicBezTo>
                    <a:pt x="8597" y="942"/>
                    <a:pt x="8347" y="1823"/>
                    <a:pt x="7942" y="1977"/>
                  </a:cubicBezTo>
                  <a:cubicBezTo>
                    <a:pt x="3275" y="3930"/>
                    <a:pt x="1" y="8526"/>
                    <a:pt x="1" y="13907"/>
                  </a:cubicBezTo>
                  <a:lnTo>
                    <a:pt x="1" y="62628"/>
                  </a:lnTo>
                  <a:cubicBezTo>
                    <a:pt x="1" y="65545"/>
                    <a:pt x="2370" y="67902"/>
                    <a:pt x="5263" y="67902"/>
                  </a:cubicBezTo>
                  <a:lnTo>
                    <a:pt x="20539" y="67902"/>
                  </a:lnTo>
                  <a:cubicBezTo>
                    <a:pt x="23456" y="67902"/>
                    <a:pt x="25801" y="65533"/>
                    <a:pt x="25801" y="62628"/>
                  </a:cubicBezTo>
                  <a:lnTo>
                    <a:pt x="25801" y="13907"/>
                  </a:lnTo>
                  <a:cubicBezTo>
                    <a:pt x="25801" y="8526"/>
                    <a:pt x="22527" y="3930"/>
                    <a:pt x="17860" y="1977"/>
                  </a:cubicBezTo>
                  <a:cubicBezTo>
                    <a:pt x="17455" y="1823"/>
                    <a:pt x="17205" y="930"/>
                    <a:pt x="17205" y="513"/>
                  </a:cubicBezTo>
                  <a:lnTo>
                    <a:pt x="1720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7" name="Google Shape;3147;p87"/>
          <p:cNvGrpSpPr/>
          <p:nvPr/>
        </p:nvGrpSpPr>
        <p:grpSpPr>
          <a:xfrm>
            <a:off x="1414202" y="4003569"/>
            <a:ext cx="307554" cy="775336"/>
            <a:chOff x="1582325" y="5558550"/>
            <a:chExt cx="645050" cy="1873475"/>
          </a:xfrm>
        </p:grpSpPr>
        <p:sp>
          <p:nvSpPr>
            <p:cNvPr id="348" name="Google Shape;3148;p87"/>
            <p:cNvSpPr/>
            <p:nvPr/>
          </p:nvSpPr>
          <p:spPr>
            <a:xfrm>
              <a:off x="1770150" y="5558550"/>
              <a:ext cx="269700" cy="175650"/>
            </a:xfrm>
            <a:custGeom>
              <a:avLst/>
              <a:gdLst/>
              <a:ahLst/>
              <a:cxnLst/>
              <a:rect l="l" t="t" r="r" b="b"/>
              <a:pathLst>
                <a:path w="10788" h="7026" extrusionOk="0">
                  <a:moveTo>
                    <a:pt x="655" y="0"/>
                  </a:moveTo>
                  <a:cubicBezTo>
                    <a:pt x="286" y="0"/>
                    <a:pt x="0" y="298"/>
                    <a:pt x="0" y="655"/>
                  </a:cubicBezTo>
                  <a:lnTo>
                    <a:pt x="0" y="6370"/>
                  </a:lnTo>
                  <a:cubicBezTo>
                    <a:pt x="0" y="6739"/>
                    <a:pt x="298" y="7025"/>
                    <a:pt x="655" y="7025"/>
                  </a:cubicBezTo>
                  <a:lnTo>
                    <a:pt x="10133" y="7025"/>
                  </a:lnTo>
                  <a:cubicBezTo>
                    <a:pt x="10490" y="7025"/>
                    <a:pt x="10776" y="6727"/>
                    <a:pt x="10788" y="6370"/>
                  </a:cubicBezTo>
                  <a:lnTo>
                    <a:pt x="10788" y="655"/>
                  </a:lnTo>
                  <a:cubicBezTo>
                    <a:pt x="10788" y="274"/>
                    <a:pt x="10490" y="0"/>
                    <a:pt x="10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149;p87"/>
            <p:cNvSpPr/>
            <p:nvPr/>
          </p:nvSpPr>
          <p:spPr>
            <a:xfrm>
              <a:off x="1582325" y="5734450"/>
              <a:ext cx="645050" cy="1697575"/>
            </a:xfrm>
            <a:custGeom>
              <a:avLst/>
              <a:gdLst/>
              <a:ahLst/>
              <a:cxnLst/>
              <a:rect l="l" t="t" r="r" b="b"/>
              <a:pathLst>
                <a:path w="25802" h="67903" extrusionOk="0">
                  <a:moveTo>
                    <a:pt x="8597" y="1"/>
                  </a:moveTo>
                  <a:lnTo>
                    <a:pt x="8597" y="513"/>
                  </a:lnTo>
                  <a:cubicBezTo>
                    <a:pt x="8597" y="942"/>
                    <a:pt x="8347" y="1823"/>
                    <a:pt x="7942" y="1977"/>
                  </a:cubicBezTo>
                  <a:cubicBezTo>
                    <a:pt x="3275" y="3930"/>
                    <a:pt x="1" y="8526"/>
                    <a:pt x="1" y="13907"/>
                  </a:cubicBezTo>
                  <a:lnTo>
                    <a:pt x="1" y="62628"/>
                  </a:lnTo>
                  <a:cubicBezTo>
                    <a:pt x="1" y="65545"/>
                    <a:pt x="2370" y="67902"/>
                    <a:pt x="5263" y="67902"/>
                  </a:cubicBezTo>
                  <a:lnTo>
                    <a:pt x="20539" y="67902"/>
                  </a:lnTo>
                  <a:cubicBezTo>
                    <a:pt x="23456" y="67902"/>
                    <a:pt x="25801" y="65533"/>
                    <a:pt x="25801" y="62628"/>
                  </a:cubicBezTo>
                  <a:lnTo>
                    <a:pt x="25801" y="13907"/>
                  </a:lnTo>
                  <a:cubicBezTo>
                    <a:pt x="25801" y="8526"/>
                    <a:pt x="22527" y="3930"/>
                    <a:pt x="17860" y="1977"/>
                  </a:cubicBezTo>
                  <a:cubicBezTo>
                    <a:pt x="17455" y="1823"/>
                    <a:pt x="17205" y="930"/>
                    <a:pt x="17205" y="513"/>
                  </a:cubicBezTo>
                  <a:lnTo>
                    <a:pt x="17205" y="1"/>
                  </a:lnTo>
                  <a:close/>
                </a:path>
              </a:pathLst>
            </a:custGeom>
            <a:solidFill>
              <a:srgbClr val="25BF7C">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0" name="Google Shape;1256;p34"/>
          <p:cNvSpPr txBox="1">
            <a:spLocks/>
          </p:cNvSpPr>
          <p:nvPr/>
        </p:nvSpPr>
        <p:spPr>
          <a:xfrm>
            <a:off x="3194466" y="1331466"/>
            <a:ext cx="4639899" cy="7106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accent4"/>
              </a:buClr>
              <a:buSzPts val="3000"/>
              <a:buFont typeface="Londrina Solid"/>
              <a:buNone/>
              <a:defRPr sz="3000" b="1" i="0" u="none" strike="noStrike" cap="none">
                <a:solidFill>
                  <a:schemeClr val="accent4"/>
                </a:solidFill>
                <a:latin typeface="Londrina Solid"/>
                <a:ea typeface="Londrina Solid"/>
                <a:cs typeface="Londrina Solid"/>
                <a:sym typeface="Londrina Solid"/>
              </a:defRPr>
            </a:lvl9pPr>
          </a:lstStyle>
          <a:p>
            <a:r>
              <a:rPr lang="en-US" sz="4800" dirty="0">
                <a:solidFill>
                  <a:srgbClr val="235233"/>
                </a:solidFill>
                <a:latin typeface="Londrina Solid" panose="020B0604020202020204" charset="0"/>
              </a:rPr>
              <a:t>PLASTIC RECYCLING</a:t>
            </a:r>
            <a:endParaRPr lang="en-US" sz="4800" dirty="0"/>
          </a:p>
        </p:txBody>
      </p:sp>
      <p:sp>
        <p:nvSpPr>
          <p:cNvPr id="351" name="Google Shape;1327;p34"/>
          <p:cNvSpPr txBox="1">
            <a:spLocks/>
          </p:cNvSpPr>
          <p:nvPr/>
        </p:nvSpPr>
        <p:spPr>
          <a:xfrm>
            <a:off x="2163787" y="1184552"/>
            <a:ext cx="972542" cy="647296"/>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1000"/>
              </a:spcBef>
            </a:pPr>
            <a:r>
              <a:rPr lang="en" sz="4800" dirty="0">
                <a:solidFill>
                  <a:srgbClr val="235233"/>
                </a:solidFill>
                <a:latin typeface="Londrina Solid" panose="020B0604020202020204" charset="0"/>
              </a:rPr>
              <a:t>2</a:t>
            </a:r>
          </a:p>
        </p:txBody>
      </p:sp>
      <p:grpSp>
        <p:nvGrpSpPr>
          <p:cNvPr id="164" name="Google Shape;2160;p48"/>
          <p:cNvGrpSpPr/>
          <p:nvPr/>
        </p:nvGrpSpPr>
        <p:grpSpPr>
          <a:xfrm rot="10800000" flipV="1">
            <a:off x="2955647" y="1928915"/>
            <a:ext cx="1206766" cy="2939342"/>
            <a:chOff x="4118750" y="2154275"/>
            <a:chExt cx="601300" cy="1873750"/>
          </a:xfrm>
        </p:grpSpPr>
        <p:sp>
          <p:nvSpPr>
            <p:cNvPr id="165" name="Google Shape;2161;p48"/>
            <p:cNvSpPr/>
            <p:nvPr/>
          </p:nvSpPr>
          <p:spPr>
            <a:xfrm>
              <a:off x="4283650" y="2154275"/>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2162;p48"/>
            <p:cNvSpPr/>
            <p:nvPr/>
          </p:nvSpPr>
          <p:spPr>
            <a:xfrm>
              <a:off x="4118750" y="2330175"/>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381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 name="Group 191"/>
          <p:cNvGrpSpPr/>
          <p:nvPr/>
        </p:nvGrpSpPr>
        <p:grpSpPr>
          <a:xfrm rot="10800000" flipV="1">
            <a:off x="3101356" y="2462626"/>
            <a:ext cx="921538" cy="624896"/>
            <a:chOff x="7520100" y="62999"/>
            <a:chExt cx="1366727" cy="1320587"/>
          </a:xfrm>
        </p:grpSpPr>
        <p:sp>
          <p:nvSpPr>
            <p:cNvPr id="193" name="Google Shape;1827;p41"/>
            <p:cNvSpPr/>
            <p:nvPr/>
          </p:nvSpPr>
          <p:spPr>
            <a:xfrm>
              <a:off x="7848126" y="62999"/>
              <a:ext cx="383470" cy="352668"/>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828;p41"/>
            <p:cNvSpPr/>
            <p:nvPr/>
          </p:nvSpPr>
          <p:spPr>
            <a:xfrm>
              <a:off x="8154206" y="63824"/>
              <a:ext cx="609764" cy="511410"/>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829;p41"/>
            <p:cNvSpPr/>
            <p:nvPr/>
          </p:nvSpPr>
          <p:spPr>
            <a:xfrm>
              <a:off x="8504998" y="558814"/>
              <a:ext cx="381829" cy="376445"/>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830;p41"/>
            <p:cNvSpPr/>
            <p:nvPr/>
          </p:nvSpPr>
          <p:spPr>
            <a:xfrm>
              <a:off x="8106965" y="817338"/>
              <a:ext cx="702537" cy="566248"/>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831;p41"/>
            <p:cNvSpPr/>
            <p:nvPr/>
          </p:nvSpPr>
          <p:spPr>
            <a:xfrm>
              <a:off x="7698334" y="958077"/>
              <a:ext cx="290696" cy="32978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832;p41"/>
            <p:cNvSpPr/>
            <p:nvPr/>
          </p:nvSpPr>
          <p:spPr>
            <a:xfrm>
              <a:off x="7520100" y="440848"/>
              <a:ext cx="516101" cy="65139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9" name="Group 198"/>
          <p:cNvGrpSpPr/>
          <p:nvPr/>
        </p:nvGrpSpPr>
        <p:grpSpPr>
          <a:xfrm rot="10800000" flipV="1">
            <a:off x="3101357" y="3317846"/>
            <a:ext cx="921538" cy="624896"/>
            <a:chOff x="7520100" y="62999"/>
            <a:chExt cx="1366727" cy="1320587"/>
          </a:xfrm>
        </p:grpSpPr>
        <p:sp>
          <p:nvSpPr>
            <p:cNvPr id="200" name="Google Shape;1827;p41"/>
            <p:cNvSpPr/>
            <p:nvPr/>
          </p:nvSpPr>
          <p:spPr>
            <a:xfrm>
              <a:off x="7848126" y="62999"/>
              <a:ext cx="383470" cy="352668"/>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1828;p41"/>
            <p:cNvSpPr/>
            <p:nvPr/>
          </p:nvSpPr>
          <p:spPr>
            <a:xfrm>
              <a:off x="8154206" y="63824"/>
              <a:ext cx="609764" cy="511410"/>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1829;p41"/>
            <p:cNvSpPr/>
            <p:nvPr/>
          </p:nvSpPr>
          <p:spPr>
            <a:xfrm>
              <a:off x="8504998" y="558814"/>
              <a:ext cx="381829" cy="376445"/>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1830;p41"/>
            <p:cNvSpPr/>
            <p:nvPr/>
          </p:nvSpPr>
          <p:spPr>
            <a:xfrm>
              <a:off x="8106965" y="817338"/>
              <a:ext cx="702537" cy="566248"/>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1831;p41"/>
            <p:cNvSpPr/>
            <p:nvPr/>
          </p:nvSpPr>
          <p:spPr>
            <a:xfrm>
              <a:off x="7698334" y="958077"/>
              <a:ext cx="290696" cy="32978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1832;p41"/>
            <p:cNvSpPr/>
            <p:nvPr/>
          </p:nvSpPr>
          <p:spPr>
            <a:xfrm>
              <a:off x="7520100" y="440848"/>
              <a:ext cx="516101" cy="65139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6" name="Group 205"/>
          <p:cNvGrpSpPr/>
          <p:nvPr/>
        </p:nvGrpSpPr>
        <p:grpSpPr>
          <a:xfrm rot="10800000" flipV="1">
            <a:off x="3082065" y="4109106"/>
            <a:ext cx="921538" cy="624896"/>
            <a:chOff x="7520100" y="62999"/>
            <a:chExt cx="1366727" cy="1320587"/>
          </a:xfrm>
        </p:grpSpPr>
        <p:sp>
          <p:nvSpPr>
            <p:cNvPr id="207" name="Google Shape;1827;p41"/>
            <p:cNvSpPr/>
            <p:nvPr/>
          </p:nvSpPr>
          <p:spPr>
            <a:xfrm>
              <a:off x="7848126" y="62999"/>
              <a:ext cx="383470" cy="352668"/>
            </a:xfrm>
            <a:custGeom>
              <a:avLst/>
              <a:gdLst/>
              <a:ahLst/>
              <a:cxnLst/>
              <a:rect l="l" t="t" r="r" b="b"/>
              <a:pathLst>
                <a:path w="5609" h="5132" extrusionOk="0">
                  <a:moveTo>
                    <a:pt x="2846" y="0"/>
                  </a:moveTo>
                  <a:cubicBezTo>
                    <a:pt x="2120" y="0"/>
                    <a:pt x="1441" y="381"/>
                    <a:pt x="1048" y="1012"/>
                  </a:cubicBezTo>
                  <a:lnTo>
                    <a:pt x="1" y="2739"/>
                  </a:lnTo>
                  <a:lnTo>
                    <a:pt x="3763" y="5132"/>
                  </a:lnTo>
                  <a:lnTo>
                    <a:pt x="5608" y="1834"/>
                  </a:lnTo>
                  <a:lnTo>
                    <a:pt x="44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1828;p41"/>
            <p:cNvSpPr/>
            <p:nvPr/>
          </p:nvSpPr>
          <p:spPr>
            <a:xfrm>
              <a:off x="8154206" y="63824"/>
              <a:ext cx="609764" cy="511410"/>
            </a:xfrm>
            <a:custGeom>
              <a:avLst/>
              <a:gdLst/>
              <a:ahLst/>
              <a:cxnLst/>
              <a:rect l="l" t="t" r="r" b="b"/>
              <a:pathLst>
                <a:path w="8919" h="7442" extrusionOk="0">
                  <a:moveTo>
                    <a:pt x="0" y="0"/>
                  </a:moveTo>
                  <a:lnTo>
                    <a:pt x="3072" y="5834"/>
                  </a:lnTo>
                  <a:lnTo>
                    <a:pt x="1370" y="6858"/>
                  </a:lnTo>
                  <a:lnTo>
                    <a:pt x="6477" y="7441"/>
                  </a:lnTo>
                  <a:lnTo>
                    <a:pt x="8918" y="2393"/>
                  </a:lnTo>
                  <a:lnTo>
                    <a:pt x="7144" y="3286"/>
                  </a:lnTo>
                  <a:lnTo>
                    <a:pt x="5811" y="1024"/>
                  </a:lnTo>
                  <a:cubicBezTo>
                    <a:pt x="5477" y="393"/>
                    <a:pt x="4822" y="0"/>
                    <a:pt x="4108" y="0"/>
                  </a:cubicBez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1829;p41"/>
            <p:cNvSpPr/>
            <p:nvPr/>
          </p:nvSpPr>
          <p:spPr>
            <a:xfrm>
              <a:off x="8504998" y="558814"/>
              <a:ext cx="381829" cy="376445"/>
            </a:xfrm>
            <a:custGeom>
              <a:avLst/>
              <a:gdLst/>
              <a:ahLst/>
              <a:cxnLst/>
              <a:rect l="l" t="t" r="r" b="b"/>
              <a:pathLst>
                <a:path w="5585" h="5478" extrusionOk="0">
                  <a:moveTo>
                    <a:pt x="4121" y="0"/>
                  </a:moveTo>
                  <a:lnTo>
                    <a:pt x="1" y="2394"/>
                  </a:lnTo>
                  <a:lnTo>
                    <a:pt x="1715" y="5477"/>
                  </a:lnTo>
                  <a:lnTo>
                    <a:pt x="4454" y="5477"/>
                  </a:lnTo>
                  <a:lnTo>
                    <a:pt x="5168" y="4322"/>
                  </a:lnTo>
                  <a:cubicBezTo>
                    <a:pt x="5573" y="3679"/>
                    <a:pt x="5585" y="2858"/>
                    <a:pt x="5216" y="2203"/>
                  </a:cubicBezTo>
                  <a:lnTo>
                    <a:pt x="4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1830;p41"/>
            <p:cNvSpPr/>
            <p:nvPr/>
          </p:nvSpPr>
          <p:spPr>
            <a:xfrm>
              <a:off x="8106965" y="817338"/>
              <a:ext cx="702537" cy="566248"/>
            </a:xfrm>
            <a:custGeom>
              <a:avLst/>
              <a:gdLst/>
              <a:ahLst/>
              <a:cxnLst/>
              <a:rect l="l" t="t" r="r" b="b"/>
              <a:pathLst>
                <a:path w="10276" h="8240" extrusionOk="0">
                  <a:moveTo>
                    <a:pt x="3430" y="1"/>
                  </a:moveTo>
                  <a:lnTo>
                    <a:pt x="1" y="3775"/>
                  </a:lnTo>
                  <a:lnTo>
                    <a:pt x="3430" y="8240"/>
                  </a:lnTo>
                  <a:lnTo>
                    <a:pt x="3430" y="6871"/>
                  </a:lnTo>
                  <a:lnTo>
                    <a:pt x="6168" y="6871"/>
                  </a:lnTo>
                  <a:cubicBezTo>
                    <a:pt x="6179" y="6871"/>
                    <a:pt x="6189" y="6871"/>
                    <a:pt x="6199" y="6871"/>
                  </a:cubicBezTo>
                  <a:cubicBezTo>
                    <a:pt x="6913" y="6871"/>
                    <a:pt x="7554" y="6469"/>
                    <a:pt x="7883" y="5835"/>
                  </a:cubicBezTo>
                  <a:lnTo>
                    <a:pt x="10276" y="1715"/>
                  </a:lnTo>
                  <a:lnTo>
                    <a:pt x="3430" y="1715"/>
                  </a:lnTo>
                  <a:lnTo>
                    <a:pt x="3430"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1831;p41"/>
            <p:cNvSpPr/>
            <p:nvPr/>
          </p:nvSpPr>
          <p:spPr>
            <a:xfrm>
              <a:off x="7698334" y="958077"/>
              <a:ext cx="290696" cy="329784"/>
            </a:xfrm>
            <a:custGeom>
              <a:avLst/>
              <a:gdLst/>
              <a:ahLst/>
              <a:cxnLst/>
              <a:rect l="l" t="t" r="r" b="b"/>
              <a:pathLst>
                <a:path w="4252" h="4799" extrusionOk="0">
                  <a:moveTo>
                    <a:pt x="834" y="1"/>
                  </a:moveTo>
                  <a:lnTo>
                    <a:pt x="834" y="13"/>
                  </a:lnTo>
                  <a:lnTo>
                    <a:pt x="1" y="1929"/>
                  </a:lnTo>
                  <a:lnTo>
                    <a:pt x="1037" y="3727"/>
                  </a:lnTo>
                  <a:cubicBezTo>
                    <a:pt x="1430" y="4382"/>
                    <a:pt x="2132" y="4787"/>
                    <a:pt x="2882" y="4799"/>
                  </a:cubicBezTo>
                  <a:lnTo>
                    <a:pt x="4251" y="4799"/>
                  </a:lnTo>
                  <a:lnTo>
                    <a:pt x="4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1832;p41"/>
            <p:cNvSpPr/>
            <p:nvPr/>
          </p:nvSpPr>
          <p:spPr>
            <a:xfrm>
              <a:off x="7520100" y="440848"/>
              <a:ext cx="516101" cy="651391"/>
            </a:xfrm>
            <a:custGeom>
              <a:avLst/>
              <a:gdLst/>
              <a:ahLst/>
              <a:cxnLst/>
              <a:rect l="l" t="t" r="r" b="b"/>
              <a:pathLst>
                <a:path w="7549" h="9479" extrusionOk="0">
                  <a:moveTo>
                    <a:pt x="5489" y="1"/>
                  </a:moveTo>
                  <a:lnTo>
                    <a:pt x="0" y="346"/>
                  </a:lnTo>
                  <a:lnTo>
                    <a:pt x="1965" y="1561"/>
                  </a:lnTo>
                  <a:lnTo>
                    <a:pt x="679" y="4121"/>
                  </a:lnTo>
                  <a:cubicBezTo>
                    <a:pt x="322" y="4763"/>
                    <a:pt x="322" y="5537"/>
                    <a:pt x="679" y="6180"/>
                  </a:cubicBezTo>
                  <a:lnTo>
                    <a:pt x="2584" y="9478"/>
                  </a:lnTo>
                  <a:lnTo>
                    <a:pt x="3310" y="8252"/>
                  </a:lnTo>
                  <a:lnTo>
                    <a:pt x="5846" y="3823"/>
                  </a:lnTo>
                  <a:lnTo>
                    <a:pt x="7549" y="4466"/>
                  </a:lnTo>
                  <a:lnTo>
                    <a:pt x="7549" y="4466"/>
                  </a:lnTo>
                  <a:lnTo>
                    <a:pt x="5489" y="1"/>
                  </a:lnTo>
                  <a:close/>
                </a:path>
              </a:pathLst>
            </a:custGeom>
            <a:solidFill>
              <a:srgbClr val="4C9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 name="Group 30"/>
          <p:cNvGrpSpPr/>
          <p:nvPr/>
        </p:nvGrpSpPr>
        <p:grpSpPr>
          <a:xfrm flipH="1">
            <a:off x="4468886" y="2466256"/>
            <a:ext cx="3254874" cy="674938"/>
            <a:chOff x="75252" y="132065"/>
            <a:chExt cx="4050731" cy="1269306"/>
          </a:xfrm>
        </p:grpSpPr>
        <p:grpSp>
          <p:nvGrpSpPr>
            <p:cNvPr id="357" name="Google Shape;2650;p76"/>
            <p:cNvGrpSpPr/>
            <p:nvPr/>
          </p:nvGrpSpPr>
          <p:grpSpPr>
            <a:xfrm rot="16200000" flipH="1">
              <a:off x="1541278" y="-1333961"/>
              <a:ext cx="1118679" cy="4050731"/>
              <a:chOff x="5131575" y="5566000"/>
              <a:chExt cx="601300" cy="1873750"/>
            </a:xfrm>
          </p:grpSpPr>
          <p:sp>
            <p:nvSpPr>
              <p:cNvPr id="358"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9" name="Rectangle 418"/>
            <p:cNvSpPr/>
            <p:nvPr/>
          </p:nvSpPr>
          <p:spPr>
            <a:xfrm>
              <a:off x="305015" y="417390"/>
              <a:ext cx="3820968" cy="983981"/>
            </a:xfrm>
            <a:prstGeom prst="rect">
              <a:avLst/>
            </a:prstGeom>
          </p:spPr>
          <p:txBody>
            <a:bodyPr wrap="square">
              <a:spAutoFit/>
            </a:bodyPr>
            <a:lstStyle/>
            <a:p>
              <a:pPr algn="ctr" defTabSz="914126"/>
              <a:endParaRPr lang="en-US" sz="2800" b="1" dirty="0">
                <a:solidFill>
                  <a:srgbClr val="235233"/>
                </a:solidFill>
                <a:latin typeface="Londrina Solid" panose="020B0604020202020204" charset="0"/>
                <a:cs typeface="+mj-cs"/>
              </a:endParaRPr>
            </a:p>
          </p:txBody>
        </p:sp>
      </p:grpSp>
      <p:sp>
        <p:nvSpPr>
          <p:cNvPr id="242" name="Rectangle 241"/>
          <p:cNvSpPr/>
          <p:nvPr/>
        </p:nvSpPr>
        <p:spPr>
          <a:xfrm>
            <a:off x="4708987" y="2537880"/>
            <a:ext cx="2454518" cy="369332"/>
          </a:xfrm>
          <a:prstGeom prst="rect">
            <a:avLst/>
          </a:prstGeom>
        </p:spPr>
        <p:txBody>
          <a:bodyPr wrap="none">
            <a:spAutoFit/>
          </a:bodyPr>
          <a:lstStyle/>
          <a:p>
            <a:pPr algn="ctr" defTabSz="914126"/>
            <a:r>
              <a:rPr lang="en-US" sz="1800" b="1" dirty="0">
                <a:solidFill>
                  <a:srgbClr val="235233"/>
                </a:solidFill>
                <a:latin typeface="Londrina Solid" panose="020B0604020202020204" charset="0"/>
              </a:rPr>
              <a:t>Different types of plastic </a:t>
            </a:r>
          </a:p>
        </p:txBody>
      </p:sp>
      <p:grpSp>
        <p:nvGrpSpPr>
          <p:cNvPr id="421" name="Group 420"/>
          <p:cNvGrpSpPr/>
          <p:nvPr/>
        </p:nvGrpSpPr>
        <p:grpSpPr>
          <a:xfrm flipH="1">
            <a:off x="4455541" y="3229067"/>
            <a:ext cx="3268220" cy="823213"/>
            <a:chOff x="75252" y="132065"/>
            <a:chExt cx="4050731" cy="1269306"/>
          </a:xfrm>
        </p:grpSpPr>
        <p:grpSp>
          <p:nvGrpSpPr>
            <p:cNvPr id="422" name="Google Shape;2650;p76"/>
            <p:cNvGrpSpPr/>
            <p:nvPr/>
          </p:nvGrpSpPr>
          <p:grpSpPr>
            <a:xfrm rot="16200000" flipH="1">
              <a:off x="1541278" y="-1333961"/>
              <a:ext cx="1118679" cy="4050731"/>
              <a:chOff x="5131575" y="5566000"/>
              <a:chExt cx="601300" cy="1873750"/>
            </a:xfrm>
          </p:grpSpPr>
          <p:sp>
            <p:nvSpPr>
              <p:cNvPr id="424"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3" name="Rectangle 422"/>
            <p:cNvSpPr/>
            <p:nvPr/>
          </p:nvSpPr>
          <p:spPr>
            <a:xfrm>
              <a:off x="305015" y="417390"/>
              <a:ext cx="3820968" cy="983981"/>
            </a:xfrm>
            <a:prstGeom prst="rect">
              <a:avLst/>
            </a:prstGeom>
          </p:spPr>
          <p:txBody>
            <a:bodyPr wrap="square">
              <a:spAutoFit/>
            </a:bodyPr>
            <a:lstStyle/>
            <a:p>
              <a:pPr algn="ctr" defTabSz="914126"/>
              <a:endParaRPr lang="en-US" sz="2800" b="1" dirty="0">
                <a:solidFill>
                  <a:srgbClr val="235233"/>
                </a:solidFill>
                <a:latin typeface="Londrina Solid" panose="020B0604020202020204" charset="0"/>
                <a:cs typeface="+mj-cs"/>
              </a:endParaRPr>
            </a:p>
          </p:txBody>
        </p:sp>
      </p:grpSp>
      <p:sp>
        <p:nvSpPr>
          <p:cNvPr id="426" name="Rectangle 425"/>
          <p:cNvSpPr/>
          <p:nvPr/>
        </p:nvSpPr>
        <p:spPr>
          <a:xfrm>
            <a:off x="4402518" y="3389700"/>
            <a:ext cx="3067457" cy="646331"/>
          </a:xfrm>
          <a:prstGeom prst="rect">
            <a:avLst/>
          </a:prstGeom>
        </p:spPr>
        <p:txBody>
          <a:bodyPr wrap="square">
            <a:spAutoFit/>
          </a:bodyPr>
          <a:lstStyle/>
          <a:p>
            <a:pPr algn="ctr" defTabSz="914126"/>
            <a:r>
              <a:rPr lang="en-US" sz="1800" b="1" dirty="0">
                <a:solidFill>
                  <a:srgbClr val="235233"/>
                </a:solidFill>
                <a:latin typeface="Londrina Solid" panose="020B0604020202020204" charset="0"/>
              </a:rPr>
              <a:t>shocking facts about plastic</a:t>
            </a:r>
          </a:p>
          <a:p>
            <a:pPr algn="ctr" defTabSz="914126"/>
            <a:endParaRPr lang="en-US" sz="1800" b="1" dirty="0">
              <a:solidFill>
                <a:srgbClr val="235233"/>
              </a:solidFill>
              <a:latin typeface="Londrina Solid" panose="020B0604020202020204" charset="0"/>
            </a:endParaRPr>
          </a:p>
        </p:txBody>
      </p:sp>
      <p:grpSp>
        <p:nvGrpSpPr>
          <p:cNvPr id="427" name="Group 426"/>
          <p:cNvGrpSpPr/>
          <p:nvPr/>
        </p:nvGrpSpPr>
        <p:grpSpPr>
          <a:xfrm flipH="1">
            <a:off x="4455541" y="4125526"/>
            <a:ext cx="3268220" cy="674938"/>
            <a:chOff x="75252" y="132065"/>
            <a:chExt cx="4050731" cy="1269306"/>
          </a:xfrm>
        </p:grpSpPr>
        <p:grpSp>
          <p:nvGrpSpPr>
            <p:cNvPr id="428" name="Google Shape;2650;p76"/>
            <p:cNvGrpSpPr/>
            <p:nvPr/>
          </p:nvGrpSpPr>
          <p:grpSpPr>
            <a:xfrm rot="16200000" flipH="1">
              <a:off x="1541278" y="-1333961"/>
              <a:ext cx="1118679" cy="4050731"/>
              <a:chOff x="5131575" y="5566000"/>
              <a:chExt cx="601300" cy="1873750"/>
            </a:xfrm>
          </p:grpSpPr>
          <p:sp>
            <p:nvSpPr>
              <p:cNvPr id="430" name="Google Shape;2651;p76"/>
              <p:cNvSpPr/>
              <p:nvPr/>
            </p:nvSpPr>
            <p:spPr>
              <a:xfrm>
                <a:off x="5296475" y="5566000"/>
                <a:ext cx="269700" cy="175625"/>
              </a:xfrm>
              <a:custGeom>
                <a:avLst/>
                <a:gdLst/>
                <a:ahLst/>
                <a:cxnLst/>
                <a:rect l="l" t="t" r="r" b="b"/>
                <a:pathLst>
                  <a:path w="10788" h="7025" extrusionOk="0">
                    <a:moveTo>
                      <a:pt x="644" y="0"/>
                    </a:moveTo>
                    <a:cubicBezTo>
                      <a:pt x="275" y="0"/>
                      <a:pt x="1" y="298"/>
                      <a:pt x="1" y="655"/>
                    </a:cubicBezTo>
                    <a:lnTo>
                      <a:pt x="1" y="6370"/>
                    </a:lnTo>
                    <a:cubicBezTo>
                      <a:pt x="1" y="6739"/>
                      <a:pt x="298" y="7025"/>
                      <a:pt x="644" y="7025"/>
                    </a:cubicBezTo>
                    <a:lnTo>
                      <a:pt x="10133" y="7025"/>
                    </a:lnTo>
                    <a:cubicBezTo>
                      <a:pt x="10490" y="7025"/>
                      <a:pt x="10788" y="6739"/>
                      <a:pt x="10788" y="6370"/>
                    </a:cubicBezTo>
                    <a:lnTo>
                      <a:pt x="10788" y="655"/>
                    </a:lnTo>
                    <a:cubicBezTo>
                      <a:pt x="10788" y="274"/>
                      <a:pt x="10490" y="0"/>
                      <a:pt x="10133" y="0"/>
                    </a:cubicBezTo>
                    <a:close/>
                  </a:path>
                </a:pathLst>
              </a:custGeom>
              <a:solidFill>
                <a:schemeClr val="accent4"/>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2652;p76"/>
              <p:cNvSpPr/>
              <p:nvPr/>
            </p:nvSpPr>
            <p:spPr>
              <a:xfrm>
                <a:off x="5131575" y="5741900"/>
                <a:ext cx="601300" cy="1697850"/>
              </a:xfrm>
              <a:custGeom>
                <a:avLst/>
                <a:gdLst/>
                <a:ahLst/>
                <a:cxnLst/>
                <a:rect l="l" t="t" r="r" b="b"/>
                <a:pathLst>
                  <a:path w="24052" h="67914" extrusionOk="0">
                    <a:moveTo>
                      <a:pt x="8002" y="1"/>
                    </a:moveTo>
                    <a:lnTo>
                      <a:pt x="8002" y="1989"/>
                    </a:lnTo>
                    <a:cubicBezTo>
                      <a:pt x="8002" y="2334"/>
                      <a:pt x="7907" y="2668"/>
                      <a:pt x="7704" y="2941"/>
                    </a:cubicBezTo>
                    <a:lnTo>
                      <a:pt x="798" y="12800"/>
                    </a:lnTo>
                    <a:cubicBezTo>
                      <a:pt x="287" y="13562"/>
                      <a:pt x="1" y="14455"/>
                      <a:pt x="1" y="15360"/>
                    </a:cubicBezTo>
                    <a:lnTo>
                      <a:pt x="1" y="24837"/>
                    </a:lnTo>
                    <a:lnTo>
                      <a:pt x="167" y="25135"/>
                    </a:lnTo>
                    <a:cubicBezTo>
                      <a:pt x="489" y="25742"/>
                      <a:pt x="656" y="26421"/>
                      <a:pt x="656" y="27099"/>
                    </a:cubicBezTo>
                    <a:lnTo>
                      <a:pt x="656" y="47816"/>
                    </a:lnTo>
                    <a:cubicBezTo>
                      <a:pt x="656" y="48280"/>
                      <a:pt x="560" y="48733"/>
                      <a:pt x="370" y="49161"/>
                    </a:cubicBezTo>
                    <a:lnTo>
                      <a:pt x="1" y="50007"/>
                    </a:lnTo>
                    <a:lnTo>
                      <a:pt x="1" y="63651"/>
                    </a:lnTo>
                    <a:lnTo>
                      <a:pt x="120" y="63651"/>
                    </a:lnTo>
                    <a:cubicBezTo>
                      <a:pt x="120" y="66009"/>
                      <a:pt x="2025" y="67914"/>
                      <a:pt x="4370" y="67914"/>
                    </a:cubicBezTo>
                    <a:cubicBezTo>
                      <a:pt x="5906" y="67914"/>
                      <a:pt x="7264" y="67092"/>
                      <a:pt x="8002" y="65866"/>
                    </a:cubicBezTo>
                    <a:cubicBezTo>
                      <a:pt x="8752" y="67092"/>
                      <a:pt x="10109" y="67914"/>
                      <a:pt x="11633" y="67914"/>
                    </a:cubicBezTo>
                    <a:cubicBezTo>
                      <a:pt x="13562" y="67914"/>
                      <a:pt x="15181" y="66640"/>
                      <a:pt x="15717" y="64901"/>
                    </a:cubicBezTo>
                    <a:cubicBezTo>
                      <a:pt x="16253" y="66640"/>
                      <a:pt x="17872" y="67914"/>
                      <a:pt x="19789" y="67914"/>
                    </a:cubicBezTo>
                    <a:cubicBezTo>
                      <a:pt x="22146" y="67914"/>
                      <a:pt x="24051" y="66009"/>
                      <a:pt x="24051" y="63651"/>
                    </a:cubicBezTo>
                    <a:lnTo>
                      <a:pt x="24051" y="50007"/>
                    </a:lnTo>
                    <a:lnTo>
                      <a:pt x="23682" y="49161"/>
                    </a:lnTo>
                    <a:cubicBezTo>
                      <a:pt x="23504" y="48745"/>
                      <a:pt x="23397" y="48280"/>
                      <a:pt x="23397" y="47816"/>
                    </a:cubicBezTo>
                    <a:lnTo>
                      <a:pt x="23397" y="27099"/>
                    </a:lnTo>
                    <a:cubicBezTo>
                      <a:pt x="23361" y="26421"/>
                      <a:pt x="23528" y="25730"/>
                      <a:pt x="23861" y="25135"/>
                    </a:cubicBezTo>
                    <a:lnTo>
                      <a:pt x="24016" y="24837"/>
                    </a:lnTo>
                    <a:lnTo>
                      <a:pt x="24016" y="15360"/>
                    </a:lnTo>
                    <a:cubicBezTo>
                      <a:pt x="24016" y="14431"/>
                      <a:pt x="23742" y="13538"/>
                      <a:pt x="23218" y="12800"/>
                    </a:cubicBezTo>
                    <a:lnTo>
                      <a:pt x="16312" y="2941"/>
                    </a:lnTo>
                    <a:cubicBezTo>
                      <a:pt x="16122" y="2668"/>
                      <a:pt x="16015" y="2334"/>
                      <a:pt x="16015" y="1989"/>
                    </a:cubicBezTo>
                    <a:lnTo>
                      <a:pt x="16015" y="1"/>
                    </a:lnTo>
                    <a:close/>
                  </a:path>
                </a:pathLst>
              </a:custGeom>
              <a:solidFill>
                <a:srgbClr val="25BF7C">
                  <a:alpha val="51400"/>
                </a:srgbClr>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9" name="Rectangle 428"/>
            <p:cNvSpPr/>
            <p:nvPr/>
          </p:nvSpPr>
          <p:spPr>
            <a:xfrm>
              <a:off x="305015" y="417390"/>
              <a:ext cx="3820968" cy="983981"/>
            </a:xfrm>
            <a:prstGeom prst="rect">
              <a:avLst/>
            </a:prstGeom>
          </p:spPr>
          <p:txBody>
            <a:bodyPr wrap="square">
              <a:spAutoFit/>
            </a:bodyPr>
            <a:lstStyle/>
            <a:p>
              <a:pPr algn="ctr" defTabSz="914126"/>
              <a:endParaRPr lang="en-US" sz="2800" b="1" dirty="0">
                <a:solidFill>
                  <a:srgbClr val="235233"/>
                </a:solidFill>
                <a:latin typeface="Londrina Solid" panose="020B0604020202020204" charset="0"/>
                <a:cs typeface="+mj-cs"/>
              </a:endParaRPr>
            </a:p>
          </p:txBody>
        </p:sp>
      </p:grpSp>
      <p:sp>
        <p:nvSpPr>
          <p:cNvPr id="432" name="Rectangle 431"/>
          <p:cNvSpPr/>
          <p:nvPr/>
        </p:nvSpPr>
        <p:spPr>
          <a:xfrm>
            <a:off x="4409817" y="4215689"/>
            <a:ext cx="3067457" cy="369332"/>
          </a:xfrm>
          <a:prstGeom prst="rect">
            <a:avLst/>
          </a:prstGeom>
        </p:spPr>
        <p:txBody>
          <a:bodyPr wrap="square">
            <a:spAutoFit/>
          </a:bodyPr>
          <a:lstStyle/>
          <a:p>
            <a:pPr algn="ctr" defTabSz="914126"/>
            <a:r>
              <a:rPr lang="en-US" sz="1800" b="1" dirty="0">
                <a:solidFill>
                  <a:srgbClr val="235233"/>
                </a:solidFill>
                <a:latin typeface="Londrina Solid" panose="020B0604020202020204" charset="0"/>
              </a:rPr>
              <a:t>How to recycle plastic </a:t>
            </a:r>
          </a:p>
        </p:txBody>
      </p:sp>
    </p:spTree>
    <p:extLst>
      <p:ext uri="{BB962C8B-B14F-4D97-AF65-F5344CB8AC3E}">
        <p14:creationId xmlns:p14="http://schemas.microsoft.com/office/powerpoint/2010/main" val="2532967389"/>
      </p:ext>
    </p:extLst>
  </p:cSld>
  <p:clrMapOvr>
    <a:masterClrMapping/>
  </p:clrMapOvr>
  <mc:AlternateContent xmlns:mc="http://schemas.openxmlformats.org/markup-compatibility/2006" xmlns:p14="http://schemas.microsoft.com/office/powerpoint/2010/main">
    <mc:Choice Requires="p14">
      <p:transition>
        <p14:pan dir="u"/>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heel(1)">
                                      <p:cBhvr>
                                        <p:cTn id="7" dur="2000"/>
                                        <p:tgtEl>
                                          <p:spTgt spid="26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heel(1)">
                                      <p:cBhvr>
                                        <p:cTn id="10" dur="2000"/>
                                        <p:tgtEl>
                                          <p:spTgt spid="351"/>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350"/>
                                        </p:tgtEl>
                                        <p:attrNameLst>
                                          <p:attrName>style.visibility</p:attrName>
                                        </p:attrNameLst>
                                      </p:cBhvr>
                                      <p:to>
                                        <p:strVal val="visible"/>
                                      </p:to>
                                    </p:set>
                                    <p:animEffect transition="in" filter="barn(inVertical)">
                                      <p:cBhvr>
                                        <p:cTn id="14" dur="500"/>
                                        <p:tgtEl>
                                          <p:spTgt spid="35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barn(inVertical)">
                                      <p:cBhvr>
                                        <p:cTn id="19" dur="500"/>
                                        <p:tgtEl>
                                          <p:spTgt spid="164"/>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92"/>
                                        </p:tgtEl>
                                        <p:attrNameLst>
                                          <p:attrName>style.visibility</p:attrName>
                                        </p:attrNameLst>
                                      </p:cBhvr>
                                      <p:to>
                                        <p:strVal val="visible"/>
                                      </p:to>
                                    </p:set>
                                    <p:animEffect transition="in" filter="wheel(1)">
                                      <p:cBhvr>
                                        <p:cTn id="24" dur="250"/>
                                        <p:tgtEl>
                                          <p:spTgt spid="192"/>
                                        </p:tgtEl>
                                      </p:cBhvr>
                                    </p:animEffect>
                                  </p:childTnLst>
                                </p:cTn>
                              </p:par>
                              <p:par>
                                <p:cTn id="25" presetID="22" presetClass="entr" presetSubtype="8"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42"/>
                                        </p:tgtEl>
                                        <p:attrNameLst>
                                          <p:attrName>style.visibility</p:attrName>
                                        </p:attrNameLst>
                                      </p:cBhvr>
                                      <p:to>
                                        <p:strVal val="visible"/>
                                      </p:to>
                                    </p:set>
                                    <p:animEffect transition="in" filter="wipe(left)">
                                      <p:cBhvr>
                                        <p:cTn id="30" dur="500"/>
                                        <p:tgtEl>
                                          <p:spTgt spid="242"/>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99"/>
                                        </p:tgtEl>
                                        <p:attrNameLst>
                                          <p:attrName>style.visibility</p:attrName>
                                        </p:attrNameLst>
                                      </p:cBhvr>
                                      <p:to>
                                        <p:strVal val="visible"/>
                                      </p:to>
                                    </p:set>
                                    <p:animEffect transition="in" filter="wheel(1)">
                                      <p:cBhvr>
                                        <p:cTn id="35" dur="250"/>
                                        <p:tgtEl>
                                          <p:spTgt spid="19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26"/>
                                        </p:tgtEl>
                                        <p:attrNameLst>
                                          <p:attrName>style.visibility</p:attrName>
                                        </p:attrNameLst>
                                      </p:cBhvr>
                                      <p:to>
                                        <p:strVal val="visible"/>
                                      </p:to>
                                    </p:set>
                                    <p:animEffect transition="in" filter="wipe(left)">
                                      <p:cBhvr>
                                        <p:cTn id="38" dur="500"/>
                                        <p:tgtEl>
                                          <p:spTgt spid="426"/>
                                        </p:tgtEl>
                                      </p:cBhvr>
                                    </p:animEffect>
                                  </p:childTnLst>
                                </p:cTn>
                              </p:par>
                              <p:par>
                                <p:cTn id="39" presetID="22" presetClass="entr" presetSubtype="8" fill="hold" nodeType="withEffect">
                                  <p:stCondLst>
                                    <p:cond delay="0"/>
                                  </p:stCondLst>
                                  <p:childTnLst>
                                    <p:set>
                                      <p:cBhvr>
                                        <p:cTn id="40" dur="1" fill="hold">
                                          <p:stCondLst>
                                            <p:cond delay="0"/>
                                          </p:stCondLst>
                                        </p:cTn>
                                        <p:tgtEl>
                                          <p:spTgt spid="421"/>
                                        </p:tgtEl>
                                        <p:attrNameLst>
                                          <p:attrName>style.visibility</p:attrName>
                                        </p:attrNameLst>
                                      </p:cBhvr>
                                      <p:to>
                                        <p:strVal val="visible"/>
                                      </p:to>
                                    </p:set>
                                    <p:animEffect transition="in" filter="wipe(left)">
                                      <p:cBhvr>
                                        <p:cTn id="41" dur="500"/>
                                        <p:tgtEl>
                                          <p:spTgt spid="421"/>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animEffect transition="in" filter="wheel(1)">
                                      <p:cBhvr>
                                        <p:cTn id="46" dur="250"/>
                                        <p:tgtEl>
                                          <p:spTgt spid="20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32"/>
                                        </p:tgtEl>
                                        <p:attrNameLst>
                                          <p:attrName>style.visibility</p:attrName>
                                        </p:attrNameLst>
                                      </p:cBhvr>
                                      <p:to>
                                        <p:strVal val="visible"/>
                                      </p:to>
                                    </p:set>
                                    <p:animEffect transition="in" filter="wipe(left)">
                                      <p:cBhvr>
                                        <p:cTn id="49" dur="500"/>
                                        <p:tgtEl>
                                          <p:spTgt spid="432"/>
                                        </p:tgtEl>
                                      </p:cBhvr>
                                    </p:animEffect>
                                  </p:childTnLst>
                                </p:cTn>
                              </p:par>
                              <p:par>
                                <p:cTn id="50" presetID="22" presetClass="entr" presetSubtype="8" fill="hold" nodeType="withEffect">
                                  <p:stCondLst>
                                    <p:cond delay="0"/>
                                  </p:stCondLst>
                                  <p:childTnLst>
                                    <p:set>
                                      <p:cBhvr>
                                        <p:cTn id="51" dur="1" fill="hold">
                                          <p:stCondLst>
                                            <p:cond delay="0"/>
                                          </p:stCondLst>
                                        </p:cTn>
                                        <p:tgtEl>
                                          <p:spTgt spid="427"/>
                                        </p:tgtEl>
                                        <p:attrNameLst>
                                          <p:attrName>style.visibility</p:attrName>
                                        </p:attrNameLst>
                                      </p:cBhvr>
                                      <p:to>
                                        <p:strVal val="visible"/>
                                      </p:to>
                                    </p:set>
                                    <p:animEffect transition="in" filter="wipe(left)">
                                      <p:cBhvr>
                                        <p:cTn id="52"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350" grpId="0"/>
      <p:bldP spid="351" grpId="0"/>
      <p:bldP spid="242" grpId="0"/>
      <p:bldP spid="426" grpId="0"/>
      <p:bldP spid="432" grpId="0"/>
    </p:bldLst>
  </p:timing>
</p:sld>
</file>

<file path=ppt/theme/theme1.xml><?xml version="1.0" encoding="utf-8"?>
<a:theme xmlns:a="http://schemas.openxmlformats.org/drawingml/2006/main" name="Reuse Plastic Bottles Workshop by Slidesgo">
  <a:themeElements>
    <a:clrScheme name="Simple Light">
      <a:dk1>
        <a:srgbClr val="000000"/>
      </a:dk1>
      <a:lt1>
        <a:srgbClr val="FFFFFF"/>
      </a:lt1>
      <a:dk2>
        <a:srgbClr val="383838"/>
      </a:dk2>
      <a:lt2>
        <a:srgbClr val="95604B"/>
      </a:lt2>
      <a:accent1>
        <a:srgbClr val="E9F7D7"/>
      </a:accent1>
      <a:accent2>
        <a:srgbClr val="A6D165"/>
      </a:accent2>
      <a:accent3>
        <a:srgbClr val="75A641"/>
      </a:accent3>
      <a:accent4>
        <a:srgbClr val="235233"/>
      </a:accent4>
      <a:accent5>
        <a:srgbClr val="552014"/>
      </a:accent5>
      <a:accent6>
        <a:srgbClr val="95604B"/>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2590</TotalTime>
  <Words>438</Words>
  <Application>Microsoft Office PowerPoint</Application>
  <PresentationFormat>On-screen Show (16:9)</PresentationFormat>
  <Paragraphs>78</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Calibri</vt:lpstr>
      <vt:lpstr>Hind</vt:lpstr>
      <vt:lpstr>Anaheim</vt:lpstr>
      <vt:lpstr>Bahnschrift SemiLight Condensed</vt:lpstr>
      <vt:lpstr>Arial</vt:lpstr>
      <vt:lpstr>Roboto Condensed Light</vt:lpstr>
      <vt:lpstr>Londrina Solid</vt:lpstr>
      <vt:lpstr>Calibri Light</vt:lpstr>
      <vt:lpstr>Blackadder ITC</vt:lpstr>
      <vt:lpstr>Times New Roman</vt:lpstr>
      <vt:lpstr>Reuse Plastic Bottles Workshop by Slidesgo</vt:lpstr>
      <vt:lpstr>PowerPoint Presentation</vt:lpstr>
      <vt:lpstr>Recycling</vt:lpstr>
      <vt:lpstr>PowerPoint Presentation</vt:lpstr>
      <vt:lpstr>CONTENTS</vt:lpstr>
      <vt:lpstr>INTRODUCTION</vt:lpstr>
      <vt:lpstr>PowerPoint Presentation</vt:lpstr>
      <vt:lpstr>PowerPoint Presentation</vt:lpstr>
      <vt:lpstr>PowerPoint Presentation</vt:lpstr>
      <vt:lpstr>PowerPoint Presentation</vt:lpstr>
      <vt:lpstr>PowerPoint Presentation</vt:lpstr>
      <vt:lpstr>thankfully, 80% of plastics in the world are thermoplastics meaning they can be recycled and transformed</vt:lpstr>
      <vt:lpstr>PowerPoint Presentation</vt:lpstr>
      <vt:lpstr>PowerPoint Presentation</vt:lpstr>
      <vt:lpstr>PowerPoint Presentation</vt:lpstr>
      <vt:lpstr>PowerPoint Presentation</vt:lpstr>
      <vt:lpstr>RESOURCES</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Recycling</dc:title>
  <cp:lastModifiedBy>Ahmed Mahmoud Abou-Raia</cp:lastModifiedBy>
  <cp:revision>134</cp:revision>
  <dcterms:modified xsi:type="dcterms:W3CDTF">2023-01-22T07:58:09Z</dcterms:modified>
</cp:coreProperties>
</file>